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17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41120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ab873d3d9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ab873d3d9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b4894de22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b4894de22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559125" y="281050"/>
            <a:ext cx="7273200" cy="188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559100" y="2182380"/>
            <a:ext cx="7273200" cy="49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3784"/>
              </a:buClr>
              <a:buSzPts val="2800"/>
              <a:buNone/>
              <a:defRPr sz="2800" b="1">
                <a:solidFill>
                  <a:srgbClr val="243784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1446750" y="445025"/>
            <a:ext cx="738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446750" y="1152475"/>
            <a:ext cx="7385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/>
          <p:nvPr/>
        </p:nvSpPr>
        <p:spPr>
          <a:xfrm>
            <a:off x="8442575" y="4642150"/>
            <a:ext cx="5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446750" y="445025"/>
            <a:ext cx="738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8442575" y="4642150"/>
            <a:ext cx="5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1_Title 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446750" y="445025"/>
            <a:ext cx="738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8442575" y="4642150"/>
            <a:ext cx="5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48188" y="1153875"/>
            <a:ext cx="7378700" cy="3335186"/>
          </a:xfrm>
        </p:spPr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3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s" preserve="1" userDrawn="1">
  <p:cSld name="1_2 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46750" y="445025"/>
            <a:ext cx="738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/>
          <p:nvPr/>
        </p:nvSpPr>
        <p:spPr>
          <a:xfrm>
            <a:off x="8442575" y="4642150"/>
            <a:ext cx="5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1439863" y="1153335"/>
            <a:ext cx="3541879" cy="3435350"/>
          </a:xfrm>
        </p:spPr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4"/>
          </p:nvPr>
        </p:nvSpPr>
        <p:spPr>
          <a:xfrm>
            <a:off x="5250058" y="1153335"/>
            <a:ext cx="3595440" cy="3435350"/>
          </a:xfr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710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l slide">
  <p:cSld name="TITLE_AND_BOD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1446750" y="1152475"/>
            <a:ext cx="7385700" cy="28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29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1446750" y="445025"/>
            <a:ext cx="738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/>
          <p:nvPr/>
        </p:nvSpPr>
        <p:spPr>
          <a:xfrm>
            <a:off x="8442575" y="4642150"/>
            <a:ext cx="5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6"/>
          <p:cNvSpPr txBox="1"/>
          <p:nvPr/>
        </p:nvSpPr>
        <p:spPr>
          <a:xfrm>
            <a:off x="1599150" y="4421150"/>
            <a:ext cx="1504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Calibri"/>
                <a:ea typeface="Calibri"/>
                <a:cs typeface="Calibri"/>
                <a:sym typeface="Calibri"/>
              </a:rPr>
              <a:t>Superintendent</a:t>
            </a:r>
            <a:endParaRPr sz="1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Dr. Gregory C. Hutchings, Jr.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6"/>
          <p:cNvSpPr txBox="1"/>
          <p:nvPr/>
        </p:nvSpPr>
        <p:spPr>
          <a:xfrm>
            <a:off x="3575753" y="4421150"/>
            <a:ext cx="1376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Calibri"/>
                <a:ea typeface="Calibri"/>
                <a:cs typeface="Calibri"/>
                <a:sym typeface="Calibri"/>
              </a:rPr>
              <a:t>School Board</a:t>
            </a:r>
            <a:endParaRPr sz="10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Meagan L. Alderton, Chair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Veronica Nolan, Vice Chair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6"/>
          <p:cNvSpPr txBox="1"/>
          <p:nvPr/>
        </p:nvSpPr>
        <p:spPr>
          <a:xfrm>
            <a:off x="5424255" y="4421150"/>
            <a:ext cx="940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Cindy Anderson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Ramee A. Gentry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Jacinta Greene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Margaret Lorber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6"/>
          <p:cNvSpPr txBox="1"/>
          <p:nvPr/>
        </p:nvSpPr>
        <p:spPr>
          <a:xfrm>
            <a:off x="6836857" y="4421150"/>
            <a:ext cx="1204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Michelle Rief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Christopher A. Suarez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Heather Thornton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" name="Google Shape;36;p6"/>
          <p:cNvCxnSpPr/>
          <p:nvPr/>
        </p:nvCxnSpPr>
        <p:spPr>
          <a:xfrm>
            <a:off x="1609525" y="4175450"/>
            <a:ext cx="6356400" cy="0"/>
          </a:xfrm>
          <a:prstGeom prst="straightConnector1">
            <a:avLst/>
          </a:prstGeom>
          <a:noFill/>
          <a:ln w="9525" cap="flat" cmpd="sng">
            <a:solidFill>
              <a:srgbClr val="243784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Calibri"/>
              <a:buChar char="○"/>
              <a:defRPr sz="18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Font typeface="Calibri"/>
              <a:buChar char="■"/>
              <a:defRPr sz="160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283750" y="4749850"/>
            <a:ext cx="548700" cy="2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 rtl="0">
              <a:buNone/>
              <a:defRPr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6" r:id="rId5"/>
    <p:sldLayoutId id="2147483652" r:id="rId6"/>
    <p:sldLayoutId id="2147483653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eri.barnett@acps.k12.va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carmen.molina@acps.k12.va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dulted@acps.k12.va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ctrTitle"/>
          </p:nvPr>
        </p:nvSpPr>
        <p:spPr>
          <a:xfrm>
            <a:off x="1559125" y="281050"/>
            <a:ext cx="7273200" cy="1881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Alexandria City Public Schools</a:t>
            </a:r>
            <a:endParaRPr sz="3200" dirty="0"/>
          </a:p>
        </p:txBody>
      </p:sp>
      <p:sp>
        <p:nvSpPr>
          <p:cNvPr id="44" name="Google Shape;44;p8"/>
          <p:cNvSpPr txBox="1">
            <a:spLocks noGrp="1"/>
          </p:cNvSpPr>
          <p:nvPr>
            <p:ph type="subTitle" idx="1"/>
          </p:nvPr>
        </p:nvSpPr>
        <p:spPr>
          <a:xfrm>
            <a:off x="1559100" y="2182379"/>
            <a:ext cx="7273200" cy="121572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Adult Education Program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Adult Learning Center ALC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Google Shape;45;p8"/>
          <p:cNvSpPr txBox="1"/>
          <p:nvPr/>
        </p:nvSpPr>
        <p:spPr>
          <a:xfrm>
            <a:off x="1716199" y="3398109"/>
            <a:ext cx="7273200" cy="116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solidFill>
                  <a:srgbClr val="243784"/>
                </a:solidFill>
                <a:latin typeface="Calibri"/>
                <a:ea typeface="Calibri"/>
                <a:cs typeface="Calibri"/>
                <a:sym typeface="Calibri"/>
              </a:rPr>
              <a:t>May 2, 2023</a:t>
            </a:r>
            <a:endParaRPr sz="2100" dirty="0">
              <a:solidFill>
                <a:srgbClr val="24378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Adult Education – Adult Learning Centers</a:t>
            </a:r>
            <a:endParaRPr dirty="0"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sz="quarter" idx="13"/>
          </p:nvPr>
        </p:nvSpPr>
        <p:spPr>
          <a:xfrm>
            <a:off x="1091845" y="1112293"/>
            <a:ext cx="3541879" cy="35309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dirty="0"/>
              <a:t>Contact Info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1" dirty="0"/>
              <a:t>Main number </a:t>
            </a:r>
            <a:r>
              <a:rPr lang="en-US" sz="1800" b="1" dirty="0"/>
              <a:t>– </a:t>
            </a:r>
            <a:r>
              <a:rPr lang="en-US" sz="1800" dirty="0"/>
              <a:t>703-619-8027 adulted@acps.k12.va.us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1" dirty="0"/>
              <a:t>Teri Barnett – Director </a:t>
            </a:r>
            <a:r>
              <a:rPr lang="en-US" sz="1800" dirty="0">
                <a:hlinkClick r:id="rId3"/>
              </a:rPr>
              <a:t>teri.barnett@acps.k12.va.us</a:t>
            </a:r>
            <a:r>
              <a:rPr lang="en-US" sz="1800" dirty="0"/>
              <a:t> (703)619-8302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1" dirty="0"/>
              <a:t>Carmen Molina –   Admin Support </a:t>
            </a:r>
            <a:r>
              <a:rPr lang="en-US" sz="1800" dirty="0">
                <a:hlinkClick r:id="rId4"/>
              </a:rPr>
              <a:t>carmen.molina@acps.k12.va.us</a:t>
            </a:r>
            <a:r>
              <a:rPr lang="en-US" sz="1800" dirty="0"/>
              <a:t> 703-619-8304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000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991459-1B69-4B07-8D29-F9D334D945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95217" y="1112293"/>
            <a:ext cx="3846174" cy="3530983"/>
          </a:xfrm>
        </p:spPr>
        <p:txBody>
          <a:bodyPr/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800" b="1" dirty="0"/>
              <a:t>Program Locations </a:t>
            </a:r>
          </a:p>
          <a:p>
            <a:pPr marL="0" lvl="0" indent="0">
              <a:spcAft>
                <a:spcPts val="1600"/>
              </a:spcAft>
              <a:buNone/>
            </a:pPr>
            <a:r>
              <a:rPr lang="en-US" sz="1800" b="1" i="1" dirty="0"/>
              <a:t>The Adult Learning Center  ALC              </a:t>
            </a:r>
            <a:r>
              <a:rPr lang="en-US" sz="1400" i="1" dirty="0"/>
              <a:t>Main Campus – Day Programs                                               </a:t>
            </a:r>
            <a:r>
              <a:rPr lang="en-US" sz="1800" dirty="0"/>
              <a:t>1340 Braddock Place, 7</a:t>
            </a:r>
            <a:r>
              <a:rPr lang="en-US" sz="1800" baseline="30000" dirty="0"/>
              <a:t>th</a:t>
            </a:r>
            <a:r>
              <a:rPr lang="en-US" sz="1800" dirty="0"/>
              <a:t> floor</a:t>
            </a:r>
          </a:p>
          <a:p>
            <a:pPr marL="76200" indent="0">
              <a:buNone/>
            </a:pPr>
            <a:r>
              <a:rPr lang="en-US" sz="1800" b="1" i="1" dirty="0"/>
              <a:t>Alexandria City High School</a:t>
            </a:r>
            <a:r>
              <a:rPr lang="en-US" sz="1800" b="1" dirty="0"/>
              <a:t> ACHS</a:t>
            </a:r>
            <a:r>
              <a:rPr lang="en-US" sz="1800" dirty="0"/>
              <a:t>  </a:t>
            </a:r>
            <a:r>
              <a:rPr lang="en-US" sz="1400" dirty="0"/>
              <a:t> </a:t>
            </a:r>
            <a:r>
              <a:rPr lang="en-US" sz="1400" i="1" dirty="0"/>
              <a:t>Evening Program</a:t>
            </a:r>
          </a:p>
          <a:p>
            <a:pPr marL="76200" indent="0">
              <a:buNone/>
            </a:pPr>
            <a:r>
              <a:rPr lang="en-US" sz="1800" i="1" dirty="0"/>
              <a:t>3330 King St.</a:t>
            </a:r>
          </a:p>
          <a:p>
            <a:pPr marL="76200" indent="0">
              <a:buNone/>
            </a:pPr>
            <a:endParaRPr lang="en-US" sz="1800" i="1" dirty="0"/>
          </a:p>
          <a:p>
            <a:pPr marL="76200" indent="0">
              <a:buNone/>
            </a:pPr>
            <a:r>
              <a:rPr lang="en-US" sz="1800" b="1" i="1" dirty="0"/>
              <a:t>Alexandria Adult Detention Center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090B-72BE-44B0-B794-5A263B7B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 and Fees</a:t>
            </a:r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C381C-C488-4A1F-8C9B-A7F91A82AD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sz="1800" b="1" i="1" dirty="0"/>
              <a:t>English Language Learners * ELL</a:t>
            </a:r>
          </a:p>
          <a:p>
            <a:pPr marL="76200" indent="0">
              <a:buNone/>
            </a:pPr>
            <a:endParaRPr lang="en-US" sz="800" b="1" i="1" dirty="0"/>
          </a:p>
          <a:p>
            <a:pPr marL="76200" indent="0">
              <a:buNone/>
            </a:pPr>
            <a:r>
              <a:rPr lang="en-US" sz="1600" b="1" i="1" dirty="0"/>
              <a:t>Day Classes - Braddock</a:t>
            </a:r>
          </a:p>
          <a:p>
            <a:pPr marL="76200" indent="0">
              <a:buNone/>
            </a:pPr>
            <a:r>
              <a:rPr lang="en-US" sz="1600" dirty="0"/>
              <a:t>Monday-Friday</a:t>
            </a:r>
          </a:p>
          <a:p>
            <a:pPr marL="76200" indent="0">
              <a:buNone/>
            </a:pPr>
            <a:r>
              <a:rPr lang="en-US" sz="1600" dirty="0"/>
              <a:t>8:30 – 10:30 am   11:00am – 1:00pm</a:t>
            </a:r>
          </a:p>
          <a:p>
            <a:pPr marL="76200" indent="0">
              <a:buNone/>
            </a:pPr>
            <a:r>
              <a:rPr lang="en-US" sz="1600" b="1" i="1" dirty="0"/>
              <a:t>Evening classes - ACHS </a:t>
            </a:r>
          </a:p>
          <a:p>
            <a:pPr marL="76200" indent="0">
              <a:buNone/>
            </a:pPr>
            <a:r>
              <a:rPr lang="en-US" sz="1600" dirty="0"/>
              <a:t>Monday &amp; Wednesday or </a:t>
            </a:r>
          </a:p>
          <a:p>
            <a:pPr marL="76200" indent="0">
              <a:buNone/>
            </a:pPr>
            <a:r>
              <a:rPr lang="en-US" sz="1600" dirty="0"/>
              <a:t>Tuesday &amp; Thursday</a:t>
            </a:r>
          </a:p>
          <a:p>
            <a:pPr marL="76200" indent="0">
              <a:buNone/>
            </a:pPr>
            <a:r>
              <a:rPr lang="en-US" sz="1600" dirty="0"/>
              <a:t>7:00-9:00 pm</a:t>
            </a:r>
          </a:p>
          <a:p>
            <a:pPr marL="76200" indent="0">
              <a:buNone/>
            </a:pPr>
            <a:r>
              <a:rPr lang="en-US" sz="1600" b="1" i="1" dirty="0"/>
              <a:t>Requirements:</a:t>
            </a:r>
          </a:p>
          <a:p>
            <a:pPr marL="76200" indent="0">
              <a:buNone/>
            </a:pPr>
            <a:r>
              <a:rPr lang="en-US" sz="1600" dirty="0"/>
              <a:t>18 years and older</a:t>
            </a:r>
          </a:p>
          <a:p>
            <a:pPr marL="76200" indent="0">
              <a:buNone/>
            </a:pPr>
            <a:r>
              <a:rPr lang="en-US" sz="1600" dirty="0"/>
              <a:t>Placement testing required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462091-BBFF-4B5E-B980-E3C3EDDCD0F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81741" y="1153335"/>
            <a:ext cx="3978013" cy="3435350"/>
          </a:xfrm>
        </p:spPr>
        <p:txBody>
          <a:bodyPr/>
          <a:lstStyle/>
          <a:p>
            <a:pPr marL="76200" indent="0">
              <a:buNone/>
            </a:pPr>
            <a:r>
              <a:rPr lang="en-US" sz="1800" b="1" i="1" dirty="0"/>
              <a:t>General Education Development * GED</a:t>
            </a:r>
          </a:p>
          <a:p>
            <a:pPr marL="76200" indent="0">
              <a:buNone/>
            </a:pPr>
            <a:endParaRPr lang="en-US" sz="800" b="1" i="1" dirty="0"/>
          </a:p>
          <a:p>
            <a:pPr marL="76200" indent="0">
              <a:buNone/>
            </a:pPr>
            <a:r>
              <a:rPr lang="en-US" sz="1600" b="1" i="1" dirty="0"/>
              <a:t>Day Classes - Braddock</a:t>
            </a:r>
          </a:p>
          <a:p>
            <a:pPr marL="76200" indent="0">
              <a:buNone/>
            </a:pPr>
            <a:r>
              <a:rPr lang="en-US" sz="1600" dirty="0"/>
              <a:t>Monday-Friday</a:t>
            </a:r>
          </a:p>
          <a:p>
            <a:pPr marL="76200" indent="0">
              <a:buNone/>
            </a:pPr>
            <a:r>
              <a:rPr lang="en-US" sz="1600" dirty="0"/>
              <a:t>8:30 – 10:30 am   11:00am – 1:00pm</a:t>
            </a:r>
          </a:p>
          <a:p>
            <a:pPr marL="76200" indent="0">
              <a:buNone/>
            </a:pPr>
            <a:r>
              <a:rPr lang="en-US" sz="1600" b="1" i="1" dirty="0"/>
              <a:t>Evening classes - ACHS </a:t>
            </a:r>
          </a:p>
          <a:p>
            <a:pPr marL="76200" indent="0">
              <a:buNone/>
            </a:pPr>
            <a:r>
              <a:rPr lang="en-US" sz="1600" dirty="0"/>
              <a:t>Monday &amp; Wednesday or </a:t>
            </a:r>
          </a:p>
          <a:p>
            <a:pPr marL="76200" indent="0">
              <a:buNone/>
            </a:pPr>
            <a:r>
              <a:rPr lang="en-US" sz="1600" dirty="0"/>
              <a:t>Tuesday &amp; Thursday</a:t>
            </a:r>
          </a:p>
          <a:p>
            <a:pPr marL="76200" indent="0">
              <a:buNone/>
            </a:pPr>
            <a:r>
              <a:rPr lang="en-US" sz="1600" dirty="0"/>
              <a:t>7:00-9:00 pm</a:t>
            </a:r>
          </a:p>
          <a:p>
            <a:pPr marL="76200" indent="0">
              <a:buNone/>
            </a:pPr>
            <a:r>
              <a:rPr lang="en-US" sz="1600" b="1" i="1" dirty="0"/>
              <a:t>Requirements:</a:t>
            </a:r>
          </a:p>
          <a:p>
            <a:pPr marL="76200" indent="0">
              <a:buNone/>
            </a:pPr>
            <a:r>
              <a:rPr lang="en-US" sz="1600" dirty="0"/>
              <a:t>18 years and older</a:t>
            </a:r>
          </a:p>
          <a:p>
            <a:pPr marL="76200" indent="0">
              <a:buNone/>
            </a:pPr>
            <a:r>
              <a:rPr lang="en-US" sz="1600" dirty="0"/>
              <a:t>Placement testing required </a:t>
            </a:r>
          </a:p>
          <a:p>
            <a:pPr marL="76200" indent="0">
              <a:buNone/>
            </a:pPr>
            <a:r>
              <a:rPr lang="en-US" sz="1600" dirty="0"/>
              <a:t>English proficiency</a:t>
            </a:r>
          </a:p>
          <a:p>
            <a:pPr marL="76200" indent="0">
              <a:buNone/>
            </a:pPr>
            <a:endParaRPr lang="en-US" sz="1600" b="1" i="1" dirty="0"/>
          </a:p>
          <a:p>
            <a:pPr marL="76200" indent="0">
              <a:buNone/>
            </a:pPr>
            <a:r>
              <a:rPr lang="en-US" sz="1600" b="1" i="1" dirty="0"/>
              <a:t> </a:t>
            </a:r>
            <a:endParaRPr lang="en-US" sz="800" b="1" i="1" dirty="0"/>
          </a:p>
          <a:p>
            <a:pPr marL="76200" indent="0">
              <a:buNone/>
            </a:pPr>
            <a:endParaRPr lang="en-US" sz="800" b="1" i="1" dirty="0"/>
          </a:p>
          <a:p>
            <a:pPr marL="76200" indent="0">
              <a:buNone/>
            </a:pPr>
            <a:endParaRPr lang="en-US" sz="16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B3B5-41FB-4155-B9DC-718BDDD1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Cont’d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8C68F3-5AD5-46BF-B85A-919168E334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6B017-AEC2-4DCA-B6C6-CA4CAF2D9DF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sz="1800" b="1" i="1" dirty="0"/>
              <a:t>The Adult High School Diploma</a:t>
            </a:r>
          </a:p>
          <a:p>
            <a:pPr marL="76200" indent="0">
              <a:buNone/>
            </a:pPr>
            <a:endParaRPr lang="en-US" sz="800" b="1" i="1" dirty="0"/>
          </a:p>
          <a:p>
            <a:pPr marL="76200" indent="0">
              <a:buNone/>
            </a:pPr>
            <a:r>
              <a:rPr lang="en-US" sz="1600" b="1" i="1" dirty="0"/>
              <a:t>Alexandria City High School       </a:t>
            </a:r>
            <a:r>
              <a:rPr lang="en-US" sz="1600" dirty="0"/>
              <a:t>Evening Program</a:t>
            </a:r>
          </a:p>
          <a:p>
            <a:pPr marL="76200" indent="0">
              <a:buNone/>
            </a:pPr>
            <a:r>
              <a:rPr lang="en-US" sz="1600" dirty="0"/>
              <a:t>Hybrid – Online &amp; In-person</a:t>
            </a:r>
          </a:p>
          <a:p>
            <a:pPr marL="76200" indent="0">
              <a:buNone/>
            </a:pPr>
            <a:r>
              <a:rPr lang="en-US" sz="1600" dirty="0"/>
              <a:t>Monday-Thursday 7:00-9:00 pm</a:t>
            </a:r>
          </a:p>
          <a:p>
            <a:pPr marL="76200" indent="0">
              <a:buNone/>
            </a:pPr>
            <a:endParaRPr lang="en-US" sz="800" dirty="0"/>
          </a:p>
          <a:p>
            <a:pPr marL="76200" indent="0">
              <a:buNone/>
            </a:pPr>
            <a:r>
              <a:rPr lang="en-US" sz="1600" b="1" i="1" dirty="0"/>
              <a:t>Requirements</a:t>
            </a:r>
          </a:p>
          <a:p>
            <a:pPr marL="76200" indent="0">
              <a:buNone/>
            </a:pPr>
            <a:r>
              <a:rPr lang="en-US" sz="1600" dirty="0"/>
              <a:t>18 years and older</a:t>
            </a:r>
          </a:p>
          <a:p>
            <a:pPr marL="76200" indent="0">
              <a:buNone/>
            </a:pPr>
            <a:r>
              <a:rPr lang="en-US" sz="1600" dirty="0"/>
              <a:t>High School transcript</a:t>
            </a:r>
          </a:p>
          <a:p>
            <a:pPr marL="76200" indent="0">
              <a:buNone/>
            </a:pPr>
            <a:r>
              <a:rPr lang="en-US" sz="1600" dirty="0"/>
              <a:t>English proficiency</a:t>
            </a:r>
          </a:p>
          <a:p>
            <a:pPr marL="76200" indent="0">
              <a:buNone/>
            </a:pPr>
            <a:r>
              <a:rPr lang="en-US" sz="1600" dirty="0"/>
              <a:t>End-of-term exams, or SOL, or GED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9A589-CDEB-42C7-9F65-1E49943835B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sz="2000" b="1" i="1" dirty="0"/>
              <a:t>Fees</a:t>
            </a:r>
          </a:p>
          <a:p>
            <a:pPr marL="76200" indent="0">
              <a:buNone/>
            </a:pPr>
            <a:endParaRPr lang="en-US" sz="900" b="1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Tuition is $75 per term (3 terms)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ELL with book $110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GED with book &amp; calculator $155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Adult H.S. Diploma </a:t>
            </a:r>
          </a:p>
          <a:p>
            <a:pPr marL="76200" indent="0">
              <a:buNone/>
            </a:pPr>
            <a:r>
              <a:rPr lang="en-US" sz="1600" dirty="0"/>
              <a:t>        1-class $85 </a:t>
            </a:r>
          </a:p>
          <a:p>
            <a:pPr marL="76200" indent="0">
              <a:buNone/>
            </a:pPr>
            <a:r>
              <a:rPr lang="en-US" sz="1600" dirty="0"/>
              <a:t>         2-classes $125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GED exam, each test $36, retakes $10</a:t>
            </a:r>
          </a:p>
        </p:txBody>
      </p:sp>
    </p:spTree>
    <p:extLst>
      <p:ext uri="{BB962C8B-B14F-4D97-AF65-F5344CB8AC3E}">
        <p14:creationId xmlns:p14="http://schemas.microsoft.com/office/powerpoint/2010/main" val="56201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EFD7-24CB-48F7-97F6-02F45A17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Benefits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412E0-F89E-4117-B806-4DF27C01E3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Academic advancement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College and career readiness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Improved reading comprehension &amp; math literacy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Improved computer literacy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Improved soft skills 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A supportive community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Social Emotional Learning SEL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Social services referrals and support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Knowledgeable and dedicated</a:t>
            </a:r>
          </a:p>
          <a:p>
            <a:pPr marL="76200" indent="0">
              <a:buNone/>
            </a:pPr>
            <a:r>
              <a:rPr lang="en-US" sz="1800" dirty="0"/>
              <a:t> staff</a:t>
            </a:r>
          </a:p>
          <a:p>
            <a:pPr marL="76200" indent="0">
              <a:buNone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6200" indent="0">
              <a:buNone/>
            </a:pPr>
            <a:endParaRPr lang="en-US" dirty="0"/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8D0DEA-DCA8-4BCC-856D-66A3DDCB08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8559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BC8B18-B643-4CAB-B1CA-4F16B9503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750" y="144350"/>
            <a:ext cx="7385700" cy="572700"/>
          </a:xfrm>
        </p:spPr>
        <p:txBody>
          <a:bodyPr/>
          <a:lstStyle/>
          <a:p>
            <a:r>
              <a:rPr lang="en-US" dirty="0"/>
              <a:t>The Registration Process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A2B9F5-C616-4407-BBFA-2797A9CE0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6750" y="967408"/>
            <a:ext cx="7385700" cy="40317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Interested students should meet with the WDC case managers to start the PO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Students must express interest by sending their name &amp; phone number to </a:t>
            </a:r>
            <a:r>
              <a:rPr lang="en-US" sz="1400" dirty="0">
                <a:hlinkClick r:id="rId2"/>
              </a:rPr>
              <a:t>adulted@acps.k12.va.us</a:t>
            </a:r>
            <a:r>
              <a:rPr lang="en-US" sz="14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An appointment is set during the registration period. GED students may register on an ongoing bases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WDC case managers must approve the student, and send approval verification to Ava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Ava will send the PO to the Adult Ed Office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The PO process must be approved and sent to Ava before the student can start classes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While going through the PO process we will hold the student’s seat up to the first 2 weeks of class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/>
              <a:t>POs must be updated &amp; approved for every term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/>
              <a:t>WDC will </a:t>
            </a:r>
            <a:r>
              <a:rPr lang="en-US" sz="1400" dirty="0"/>
              <a:t>send quarterly Attendance Verification form via student for ALC staff to complete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D6CC3A-93A1-4A9E-8358-6D2566C7ED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66049527"/>
      </p:ext>
    </p:extLst>
  </p:cSld>
  <p:clrMapOvr>
    <a:masterClrMapping/>
  </p:clrMapOvr>
</p:sld>
</file>

<file path=ppt/theme/theme1.xml><?xml version="1.0" encoding="utf-8"?>
<a:theme xmlns:a="http://schemas.openxmlformats.org/drawingml/2006/main" name="ACP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455</Words>
  <Application>Microsoft Office PowerPoint</Application>
  <PresentationFormat>On-screen Show (16:9)</PresentationFormat>
  <Paragraphs>92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ACPS</vt:lpstr>
      <vt:lpstr>Alexandria City Public Schools</vt:lpstr>
      <vt:lpstr>Adult Education – Adult Learning Centers</vt:lpstr>
      <vt:lpstr>Program Overview and Fees</vt:lpstr>
      <vt:lpstr>Cont’d</vt:lpstr>
      <vt:lpstr>Program Benefits</vt:lpstr>
      <vt:lpstr>The Registration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Presentation Title</dc:title>
  <dc:creator>Teri Barnett</dc:creator>
  <cp:lastModifiedBy>Teri Barnett</cp:lastModifiedBy>
  <cp:revision>15</cp:revision>
  <dcterms:modified xsi:type="dcterms:W3CDTF">2023-04-27T15:35:51Z</dcterms:modified>
</cp:coreProperties>
</file>