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800" r:id="rId4"/>
  </p:sldMasterIdLst>
  <p:notesMasterIdLst>
    <p:notesMasterId r:id="rId16"/>
  </p:notesMasterIdLst>
  <p:sldIdLst>
    <p:sldId id="330" r:id="rId5"/>
    <p:sldId id="426" r:id="rId6"/>
    <p:sldId id="331" r:id="rId7"/>
    <p:sldId id="400" r:id="rId8"/>
    <p:sldId id="405" r:id="rId9"/>
    <p:sldId id="420" r:id="rId10"/>
    <p:sldId id="422" r:id="rId11"/>
    <p:sldId id="337" r:id="rId12"/>
    <p:sldId id="423" r:id="rId13"/>
    <p:sldId id="425" r:id="rId14"/>
    <p:sldId id="417" r:id="rId15"/>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f, Pishtiwan" initials="AP" lastIdx="5" clrIdx="0">
    <p:extLst>
      <p:ext uri="{19B8F6BF-5375-455C-9EA6-DF929625EA0E}">
        <p15:presenceInfo xmlns:p15="http://schemas.microsoft.com/office/powerpoint/2012/main" userId="S::Pishtiwan.Arif@fairfaxcounty.gov::34fe003b-f481-4114-88c3-8c650a00ec18" providerId="AD"/>
      </p:ext>
    </p:extLst>
  </p:cmAuthor>
  <p:cmAuthor id="2" name="May, Kayla" initials="MK" lastIdx="2" clrIdx="1">
    <p:extLst>
      <p:ext uri="{19B8F6BF-5375-455C-9EA6-DF929625EA0E}">
        <p15:presenceInfo xmlns:p15="http://schemas.microsoft.com/office/powerpoint/2012/main" userId="S::Kayla.May@fairfaxcounty.gov::1559e101-b67c-4d2d-9a5a-505afff2b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E56"/>
    <a:srgbClr val="DC91A2"/>
    <a:srgbClr val="FFFFFF"/>
    <a:srgbClr val="FEB7D7"/>
    <a:srgbClr val="DB2162"/>
    <a:srgbClr val="23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B6CC3-930B-47B0-A825-A6F591669C83}" v="1" dt="2021-08-03T19:50:20.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677" autoAdjust="0"/>
  </p:normalViewPr>
  <p:slideViewPr>
    <p:cSldViewPr snapToGrid="0">
      <p:cViewPr varScale="1">
        <p:scale>
          <a:sx n="52" d="100"/>
          <a:sy n="52" d="100"/>
        </p:scale>
        <p:origin x="1192" y="56"/>
      </p:cViewPr>
      <p:guideLst>
        <p:guide orient="horz" pos="247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8125F-C1D9-465B-853D-71A0275DC026}"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36232-008E-4756-A974-A11038CCFB2E}" type="slidenum">
              <a:rPr lang="en-US" smtClean="0"/>
              <a:t>‹#›</a:t>
            </a:fld>
            <a:endParaRPr lang="en-US"/>
          </a:p>
        </p:txBody>
      </p:sp>
    </p:spTree>
    <p:extLst>
      <p:ext uri="{BB962C8B-B14F-4D97-AF65-F5344CB8AC3E}">
        <p14:creationId xmlns:p14="http://schemas.microsoft.com/office/powerpoint/2010/main" val="179848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Senior Community Service Employment Program (SCSEP) is a grant funded program authorized by the Department of Labor. This is a national program; we operate the Northern Virginia project which covers 12 counties. As you can see below, there are 3 logos. NCOA is the grantee and we operate the program through </a:t>
            </a:r>
            <a:r>
              <a:rPr lang="en-US" sz="1800" dirty="0" err="1">
                <a:effectLst/>
                <a:latin typeface="Segoe UI" panose="020B0502040204020203" pitchFamily="34" charset="0"/>
              </a:rPr>
              <a:t>SkillsSource</a:t>
            </a:r>
            <a:r>
              <a:rPr lang="en-US" sz="1800" dirty="0">
                <a:effectLst/>
                <a:latin typeface="Segoe UI" panose="020B0502040204020203" pitchFamily="34" charset="0"/>
              </a:rPr>
              <a:t> and the Virginia Career Works as the subgrantee.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36232-008E-4756-A974-A11038CCFB2E}" type="slidenum">
              <a:rPr lang="en-US" smtClean="0"/>
              <a:t>1</a:t>
            </a:fld>
            <a:endParaRPr lang="en-US"/>
          </a:p>
        </p:txBody>
      </p:sp>
    </p:spTree>
    <p:extLst>
      <p:ext uri="{BB962C8B-B14F-4D97-AF65-F5344CB8AC3E}">
        <p14:creationId xmlns:p14="http://schemas.microsoft.com/office/powerpoint/2010/main" val="259279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Senior Community Service Employment Program (SCSEP) is a grant funded program authorized by the Department of Labor. This is a national program; we operate the Northern Virginia project which covers 12 counties. As you can see below, there are 3 logos. NCOA is the grantee and we operate the program through </a:t>
            </a:r>
            <a:r>
              <a:rPr lang="en-US" sz="1800" dirty="0" err="1">
                <a:effectLst/>
                <a:latin typeface="Segoe UI" panose="020B0502040204020203" pitchFamily="34" charset="0"/>
              </a:rPr>
              <a:t>SkillsSource</a:t>
            </a:r>
            <a:r>
              <a:rPr lang="en-US" sz="1800" dirty="0">
                <a:effectLst/>
                <a:latin typeface="Segoe UI" panose="020B0502040204020203" pitchFamily="34" charset="0"/>
              </a:rPr>
              <a:t> and the Virginia Career Works as the subgrantee.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36232-008E-4756-A974-A11038CCFB2E}" type="slidenum">
              <a:rPr lang="en-US" smtClean="0"/>
              <a:t>2</a:t>
            </a:fld>
            <a:endParaRPr lang="en-US"/>
          </a:p>
        </p:txBody>
      </p:sp>
    </p:spTree>
    <p:extLst>
      <p:ext uri="{BB962C8B-B14F-4D97-AF65-F5344CB8AC3E}">
        <p14:creationId xmlns:p14="http://schemas.microsoft.com/office/powerpoint/2010/main" val="14622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SCSEP is a community service and job training program for job seekers that are 55 and above, currently unemployed and meet the income requirements. SCSEP provides participants with community service training opportunities to build their skills, confidence and employability all while earning a stipend for training.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36232-008E-4756-A974-A11038CCFB2E}" type="slidenum">
              <a:rPr lang="en-US" smtClean="0"/>
              <a:t>3</a:t>
            </a:fld>
            <a:endParaRPr lang="en-US"/>
          </a:p>
        </p:txBody>
      </p:sp>
    </p:spTree>
    <p:extLst>
      <p:ext uri="{BB962C8B-B14F-4D97-AF65-F5344CB8AC3E}">
        <p14:creationId xmlns:p14="http://schemas.microsoft.com/office/powerpoint/2010/main" val="40937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 SCSEP also provides supportive services to participants. Some of the supportive services include:</a:t>
            </a:r>
          </a:p>
          <a:p>
            <a:r>
              <a:rPr lang="en-US" sz="1800" dirty="0">
                <a:effectLst/>
                <a:latin typeface="Segoe UI" panose="020B0502040204020203" pitchFamily="34" charset="0"/>
              </a:rPr>
              <a:t>• IEP: the initial IEP will help to identify the clients goals and make a plan. This will be reviewed and completed every n 6 months.</a:t>
            </a:r>
            <a:endParaRPr lang="en-US" sz="1800" dirty="0">
              <a:effectLst/>
              <a:latin typeface="Arial" panose="020B0604020202020204" pitchFamily="34" charset="0"/>
            </a:endParaRPr>
          </a:p>
          <a:p>
            <a:r>
              <a:rPr lang="en-US" sz="1800" dirty="0">
                <a:effectLst/>
                <a:latin typeface="Segoe UI" panose="020B0502040204020203" pitchFamily="34" charset="0"/>
              </a:rPr>
              <a:t>• Specialized training, we provide classes focusing on specific skills.</a:t>
            </a:r>
            <a:endParaRPr lang="en-US" sz="1800" dirty="0">
              <a:effectLst/>
              <a:latin typeface="Arial" panose="020B0604020202020204" pitchFamily="34" charset="0"/>
            </a:endParaRPr>
          </a:p>
          <a:p>
            <a:r>
              <a:rPr lang="en-US" sz="1800">
                <a:effectLst/>
                <a:latin typeface="Segoe UI" panose="020B0502040204020203" pitchFamily="34" charset="0"/>
              </a:rPr>
              <a:t>• Assistance </a:t>
            </a:r>
            <a:r>
              <a:rPr lang="en-US" sz="1800" dirty="0">
                <a:effectLst/>
                <a:latin typeface="Segoe UI" panose="020B0502040204020203" pitchFamily="34" charset="0"/>
              </a:rPr>
              <a:t>in secure future employment, we connect SCSEP participants with resources, job developers, lists of job postings , and employer events where they have the opportunity to apply for those available openings and meet employers</a:t>
            </a:r>
            <a:endParaRPr lang="en-US" sz="1800" dirty="0">
              <a:effectLst/>
              <a:latin typeface="Arial" panose="020B0604020202020204" pitchFamily="34" charset="0"/>
            </a:endParaRPr>
          </a:p>
          <a:p>
            <a:r>
              <a:rPr lang="en-US" sz="1800" dirty="0">
                <a:effectLst/>
                <a:latin typeface="Segoe UI" panose="020B0502040204020203" pitchFamily="34" charset="0"/>
              </a:rPr>
              <a:t>• Virginia Career works provides assistance with Job coaching, job developer, write or upgrade the resume, interviewing skills, Annandale office is open by appointments, where also clients can use the computers, printer, fax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36232-008E-4756-A974-A11038CCFB2E}" type="slidenum">
              <a:rPr lang="en-US" smtClean="0"/>
              <a:t>4</a:t>
            </a:fld>
            <a:endParaRPr lang="en-US"/>
          </a:p>
        </p:txBody>
      </p:sp>
    </p:spTree>
    <p:extLst>
      <p:ext uri="{BB962C8B-B14F-4D97-AF65-F5344CB8AC3E}">
        <p14:creationId xmlns:p14="http://schemas.microsoft.com/office/powerpoint/2010/main" val="85432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These chart shows the income eligibility guidelines for enrollment in SCSEP. Income may not exceed 125% of the federal poverty level.</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36232-008E-4756-A974-A11038CCFB2E}" type="slidenum">
              <a:rPr lang="en-US" smtClean="0"/>
              <a:t>5</a:t>
            </a:fld>
            <a:endParaRPr lang="en-US"/>
          </a:p>
        </p:txBody>
      </p:sp>
    </p:spTree>
    <p:extLst>
      <p:ext uri="{BB962C8B-B14F-4D97-AF65-F5344CB8AC3E}">
        <p14:creationId xmlns:p14="http://schemas.microsoft.com/office/powerpoint/2010/main" val="364056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Priority of Services, we make sure to give priority to individuals under these categories, recently another category was included, for a participant who was incarcerated and released in the last 5 years.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36232-008E-4756-A974-A11038CCFB2E}" type="slidenum">
              <a:rPr lang="en-US" smtClean="0"/>
              <a:t>6</a:t>
            </a:fld>
            <a:endParaRPr lang="en-US"/>
          </a:p>
        </p:txBody>
      </p:sp>
    </p:spTree>
    <p:extLst>
      <p:ext uri="{BB962C8B-B14F-4D97-AF65-F5344CB8AC3E}">
        <p14:creationId xmlns:p14="http://schemas.microsoft.com/office/powerpoint/2010/main" val="246539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Training assignments are temporary training positions at nonprofit or public facilities where clients learn and update skills to prepare them employment. </a:t>
            </a:r>
            <a:r>
              <a:rPr lang="en-US" sz="1800" dirty="0" err="1">
                <a:effectLst/>
                <a:latin typeface="Segoe UI" panose="020B0502040204020203" pitchFamily="34" charset="0"/>
              </a:rPr>
              <a:t>Particpants</a:t>
            </a:r>
            <a:r>
              <a:rPr lang="en-US" sz="1800" dirty="0">
                <a:effectLst/>
                <a:latin typeface="Segoe UI" panose="020B0502040204020203" pitchFamily="34" charset="0"/>
              </a:rPr>
              <a:t> are assigned to a host site to conduct their weekly training hours. Currently in the transition to place all participants in a Host site.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36232-008E-4756-A974-A11038CCFB2E}" type="slidenum">
              <a:rPr lang="en-US" smtClean="0"/>
              <a:t>7</a:t>
            </a:fld>
            <a:endParaRPr lang="en-US"/>
          </a:p>
        </p:txBody>
      </p:sp>
    </p:spTree>
    <p:extLst>
      <p:ext uri="{BB962C8B-B14F-4D97-AF65-F5344CB8AC3E}">
        <p14:creationId xmlns:p14="http://schemas.microsoft.com/office/powerpoint/2010/main" val="356587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How do you enroll in SCSEP? Fill out an enrollment packet, provide a copy of your verifications and supporting documents, verify income sources and provide direct deposit information.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1336232-008E-4756-A974-A11038CCFB2E}" type="slidenum">
              <a:rPr lang="en-US" smtClean="0"/>
              <a:t>8</a:t>
            </a:fld>
            <a:endParaRPr lang="en-US"/>
          </a:p>
        </p:txBody>
      </p:sp>
    </p:spTree>
    <p:extLst>
      <p:ext uri="{BB962C8B-B14F-4D97-AF65-F5344CB8AC3E}">
        <p14:creationId xmlns:p14="http://schemas.microsoft.com/office/powerpoint/2010/main" val="341313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23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C2C52B6D-34FB-4FDE-831C-0BC7BB7E8FCC}"/>
              </a:ext>
            </a:extLst>
          </p:cNvPr>
          <p:cNvGrpSpPr/>
          <p:nvPr userDrawn="1"/>
        </p:nvGrpSpPr>
        <p:grpSpPr>
          <a:xfrm>
            <a:off x="0" y="5735952"/>
            <a:ext cx="12192000" cy="723192"/>
            <a:chOff x="0" y="5808144"/>
            <a:chExt cx="12192000" cy="723192"/>
          </a:xfrm>
        </p:grpSpPr>
        <p:sp>
          <p:nvSpPr>
            <p:cNvPr id="5" name="Freeform: Shape 4">
              <a:extLst>
                <a:ext uri="{FF2B5EF4-FFF2-40B4-BE49-F238E27FC236}">
                  <a16:creationId xmlns:a16="http://schemas.microsoft.com/office/drawing/2014/main" id="{18273629-03F8-49F1-A322-60F40F3A5D5C}"/>
                </a:ext>
              </a:extLst>
            </p:cNvPr>
            <p:cNvSpPr/>
            <p:nvPr/>
          </p:nvSpPr>
          <p:spPr>
            <a:xfrm>
              <a:off x="7651033" y="5808144"/>
              <a:ext cx="4540967" cy="723192"/>
            </a:xfrm>
            <a:custGeom>
              <a:avLst/>
              <a:gdLst>
                <a:gd name="connsiteX0" fmla="*/ 2320655 w 4540967"/>
                <a:gd name="connsiteY0" fmla="*/ 0 h 723192"/>
                <a:gd name="connsiteX1" fmla="*/ 2481565 w 4540967"/>
                <a:gd name="connsiteY1" fmla="*/ 57012 h 723192"/>
                <a:gd name="connsiteX2" fmla="*/ 2540708 w 4540967"/>
                <a:gd name="connsiteY2" fmla="*/ 199540 h 723192"/>
                <a:gd name="connsiteX3" fmla="*/ 2522858 w 4540967"/>
                <a:gd name="connsiteY3" fmla="*/ 283991 h 723192"/>
                <a:gd name="connsiteX4" fmla="*/ 2477836 w 4540967"/>
                <a:gd name="connsiteY4" fmla="*/ 348728 h 723192"/>
                <a:gd name="connsiteX5" fmla="*/ 2386458 w 4540967"/>
                <a:gd name="connsiteY5" fmla="*/ 420658 h 723192"/>
                <a:gd name="connsiteX6" fmla="*/ 2268440 w 4540967"/>
                <a:gd name="connsiteY6" fmla="*/ 526955 h 723192"/>
                <a:gd name="connsiteX7" fmla="*/ 2244463 w 4540967"/>
                <a:gd name="connsiteY7" fmla="*/ 578371 h 723192"/>
                <a:gd name="connsiteX8" fmla="*/ 2411501 w 4540967"/>
                <a:gd name="connsiteY8" fmla="*/ 578371 h 723192"/>
                <a:gd name="connsiteX9" fmla="*/ 2411501 w 4540967"/>
                <a:gd name="connsiteY9" fmla="*/ 522692 h 723192"/>
                <a:gd name="connsiteX10" fmla="*/ 2443469 w 4540967"/>
                <a:gd name="connsiteY10" fmla="*/ 490723 h 723192"/>
                <a:gd name="connsiteX11" fmla="*/ 2515932 w 4540967"/>
                <a:gd name="connsiteY11" fmla="*/ 490723 h 723192"/>
                <a:gd name="connsiteX12" fmla="*/ 2533248 w 4540967"/>
                <a:gd name="connsiteY12" fmla="*/ 495785 h 723192"/>
                <a:gd name="connsiteX13" fmla="*/ 2546303 w 4540967"/>
                <a:gd name="connsiteY13" fmla="*/ 520294 h 723192"/>
                <a:gd name="connsiteX14" fmla="*/ 2545503 w 4540967"/>
                <a:gd name="connsiteY14" fmla="*/ 670015 h 723192"/>
                <a:gd name="connsiteX15" fmla="*/ 2545770 w 4540967"/>
                <a:gd name="connsiteY15" fmla="*/ 679073 h 723192"/>
                <a:gd name="connsiteX16" fmla="*/ 2554029 w 4540967"/>
                <a:gd name="connsiteY16" fmla="*/ 687332 h 723192"/>
                <a:gd name="connsiteX17" fmla="*/ 2685367 w 4540967"/>
                <a:gd name="connsiteY17" fmla="*/ 689196 h 723192"/>
                <a:gd name="connsiteX18" fmla="*/ 2755432 w 4540967"/>
                <a:gd name="connsiteY18" fmla="*/ 690262 h 723192"/>
                <a:gd name="connsiteX19" fmla="*/ 2686433 w 4540967"/>
                <a:gd name="connsiteY19" fmla="*/ 626857 h 723192"/>
                <a:gd name="connsiteX20" fmla="*/ 2624892 w 4540967"/>
                <a:gd name="connsiteY20" fmla="*/ 361249 h 723192"/>
                <a:gd name="connsiteX21" fmla="*/ 2684834 w 4540967"/>
                <a:gd name="connsiteY21" fmla="*/ 97772 h 723192"/>
                <a:gd name="connsiteX22" fmla="*/ 2869188 w 4540967"/>
                <a:gd name="connsiteY22" fmla="*/ 0 h 723192"/>
                <a:gd name="connsiteX23" fmla="*/ 3054075 w 4540967"/>
                <a:gd name="connsiteY23" fmla="*/ 96440 h 723192"/>
                <a:gd name="connsiteX24" fmla="*/ 3114283 w 4540967"/>
                <a:gd name="connsiteY24" fmla="*/ 360450 h 723192"/>
                <a:gd name="connsiteX25" fmla="*/ 3052477 w 4540967"/>
                <a:gd name="connsiteY25" fmla="*/ 626325 h 723192"/>
                <a:gd name="connsiteX26" fmla="*/ 2981879 w 4540967"/>
                <a:gd name="connsiteY26" fmla="*/ 693992 h 723192"/>
                <a:gd name="connsiteX27" fmla="*/ 3045017 w 4540967"/>
                <a:gd name="connsiteY27" fmla="*/ 693992 h 723192"/>
                <a:gd name="connsiteX28" fmla="*/ 3232834 w 4540967"/>
                <a:gd name="connsiteY28" fmla="*/ 695590 h 723192"/>
                <a:gd name="connsiteX29" fmla="*/ 3240027 w 4540967"/>
                <a:gd name="connsiteY29" fmla="*/ 692660 h 723192"/>
                <a:gd name="connsiteX30" fmla="*/ 3242958 w 4540967"/>
                <a:gd name="connsiteY30" fmla="*/ 685467 h 723192"/>
                <a:gd name="connsiteX31" fmla="*/ 3242958 w 4540967"/>
                <a:gd name="connsiteY31" fmla="*/ 615402 h 723192"/>
                <a:gd name="connsiteX32" fmla="*/ 3280255 w 4540967"/>
                <a:gd name="connsiteY32" fmla="*/ 578104 h 723192"/>
                <a:gd name="connsiteX33" fmla="*/ 3323413 w 4540967"/>
                <a:gd name="connsiteY33" fmla="*/ 578104 h 723192"/>
                <a:gd name="connsiteX34" fmla="*/ 3336201 w 4540967"/>
                <a:gd name="connsiteY34" fmla="*/ 565317 h 723192"/>
                <a:gd name="connsiteX35" fmla="*/ 3336201 w 4540967"/>
                <a:gd name="connsiteY35" fmla="*/ 151586 h 723192"/>
                <a:gd name="connsiteX36" fmla="*/ 3331139 w 4540967"/>
                <a:gd name="connsiteY36" fmla="*/ 146524 h 723192"/>
                <a:gd name="connsiteX37" fmla="*/ 3272263 w 4540967"/>
                <a:gd name="connsiteY37" fmla="*/ 146524 h 723192"/>
                <a:gd name="connsiteX38" fmla="*/ 3237097 w 4540967"/>
                <a:gd name="connsiteY38" fmla="*/ 111359 h 723192"/>
                <a:gd name="connsiteX39" fmla="*/ 3237097 w 4540967"/>
                <a:gd name="connsiteY39" fmla="*/ 51151 h 723192"/>
                <a:gd name="connsiteX40" fmla="*/ 3276792 w 4540967"/>
                <a:gd name="connsiteY40" fmla="*/ 11456 h 723192"/>
                <a:gd name="connsiteX41" fmla="*/ 3471802 w 4540967"/>
                <a:gd name="connsiteY41" fmla="*/ 11456 h 723192"/>
                <a:gd name="connsiteX42" fmla="*/ 3511230 w 4540967"/>
                <a:gd name="connsiteY42" fmla="*/ 50884 h 723192"/>
                <a:gd name="connsiteX43" fmla="*/ 3511230 w 4540967"/>
                <a:gd name="connsiteY43" fmla="*/ 572776 h 723192"/>
                <a:gd name="connsiteX44" fmla="*/ 3516558 w 4540967"/>
                <a:gd name="connsiteY44" fmla="*/ 578104 h 723192"/>
                <a:gd name="connsiteX45" fmla="*/ 3570106 w 4540967"/>
                <a:gd name="connsiteY45" fmla="*/ 578104 h 723192"/>
                <a:gd name="connsiteX46" fmla="*/ 3599677 w 4540967"/>
                <a:gd name="connsiteY46" fmla="*/ 607676 h 723192"/>
                <a:gd name="connsiteX47" fmla="*/ 3599677 w 4540967"/>
                <a:gd name="connsiteY47" fmla="*/ 689463 h 723192"/>
                <a:gd name="connsiteX48" fmla="*/ 3606604 w 4540967"/>
                <a:gd name="connsiteY48" fmla="*/ 695856 h 723192"/>
                <a:gd name="connsiteX49" fmla="*/ 3741939 w 4540967"/>
                <a:gd name="connsiteY49" fmla="*/ 695856 h 723192"/>
                <a:gd name="connsiteX50" fmla="*/ 3755259 w 4540967"/>
                <a:gd name="connsiteY50" fmla="*/ 682802 h 723192"/>
                <a:gd name="connsiteX51" fmla="*/ 3756059 w 4540967"/>
                <a:gd name="connsiteY51" fmla="*/ 628189 h 723192"/>
                <a:gd name="connsiteX52" fmla="*/ 3795487 w 4540967"/>
                <a:gd name="connsiteY52" fmla="*/ 589294 h 723192"/>
                <a:gd name="connsiteX53" fmla="*/ 3918834 w 4540967"/>
                <a:gd name="connsiteY53" fmla="*/ 589294 h 723192"/>
                <a:gd name="connsiteX54" fmla="*/ 3939880 w 4540967"/>
                <a:gd name="connsiteY54" fmla="*/ 588761 h 723192"/>
                <a:gd name="connsiteX55" fmla="*/ 4026995 w 4540967"/>
                <a:gd name="connsiteY55" fmla="*/ 436909 h 723192"/>
                <a:gd name="connsiteX56" fmla="*/ 3916969 w 4540967"/>
                <a:gd name="connsiteY56" fmla="*/ 465681 h 723192"/>
                <a:gd name="connsiteX57" fmla="*/ 3778970 w 4540967"/>
                <a:gd name="connsiteY57" fmla="*/ 404940 h 723192"/>
                <a:gd name="connsiteX58" fmla="*/ 3722225 w 4540967"/>
                <a:gd name="connsiteY58" fmla="*/ 241366 h 723192"/>
                <a:gd name="connsiteX59" fmla="*/ 3782699 w 4540967"/>
                <a:gd name="connsiteY59" fmla="*/ 69000 h 723192"/>
                <a:gd name="connsiteX60" fmla="*/ 3951602 w 4540967"/>
                <a:gd name="connsiteY60" fmla="*/ 0 h 723192"/>
                <a:gd name="connsiteX61" fmla="*/ 4136755 w 4540967"/>
                <a:gd name="connsiteY61" fmla="*/ 85517 h 723192"/>
                <a:gd name="connsiteX62" fmla="*/ 4200693 w 4540967"/>
                <a:gd name="connsiteY62" fmla="*/ 359650 h 723192"/>
                <a:gd name="connsiteX63" fmla="*/ 4060029 w 4540967"/>
                <a:gd name="connsiteY63" fmla="*/ 695590 h 723192"/>
                <a:gd name="connsiteX64" fmla="*/ 4140751 w 4540967"/>
                <a:gd name="connsiteY64" fmla="*/ 695856 h 723192"/>
                <a:gd name="connsiteX65" fmla="*/ 4540967 w 4540967"/>
                <a:gd name="connsiteY65" fmla="*/ 695856 h 723192"/>
                <a:gd name="connsiteX66" fmla="*/ 4540967 w 4540967"/>
                <a:gd name="connsiteY66" fmla="*/ 723192 h 723192"/>
                <a:gd name="connsiteX67" fmla="*/ 4140751 w 4540967"/>
                <a:gd name="connsiteY67" fmla="*/ 722497 h 723192"/>
                <a:gd name="connsiteX68" fmla="*/ 3949737 w 4540967"/>
                <a:gd name="connsiteY68" fmla="*/ 721698 h 723192"/>
                <a:gd name="connsiteX69" fmla="*/ 3949737 w 4540967"/>
                <a:gd name="connsiteY69" fmla="*/ 695324 h 723192"/>
                <a:gd name="connsiteX70" fmla="*/ 4114377 w 4540967"/>
                <a:gd name="connsiteY70" fmla="*/ 613803 h 723192"/>
                <a:gd name="connsiteX71" fmla="*/ 4174052 w 4540967"/>
                <a:gd name="connsiteY71" fmla="*/ 359917 h 723192"/>
                <a:gd name="connsiteX72" fmla="*/ 4115709 w 4540967"/>
                <a:gd name="connsiteY72" fmla="*/ 102035 h 723192"/>
                <a:gd name="connsiteX73" fmla="*/ 3951602 w 4540967"/>
                <a:gd name="connsiteY73" fmla="*/ 26907 h 723192"/>
                <a:gd name="connsiteX74" fmla="*/ 3802414 w 4540967"/>
                <a:gd name="connsiteY74" fmla="*/ 86849 h 723192"/>
                <a:gd name="connsiteX75" fmla="*/ 3748599 w 4540967"/>
                <a:gd name="connsiteY75" fmla="*/ 241366 h 723192"/>
                <a:gd name="connsiteX76" fmla="*/ 3798151 w 4540967"/>
                <a:gd name="connsiteY76" fmla="*/ 386824 h 723192"/>
                <a:gd name="connsiteX77" fmla="*/ 3916702 w 4540967"/>
                <a:gd name="connsiteY77" fmla="*/ 439040 h 723192"/>
                <a:gd name="connsiteX78" fmla="*/ 4033921 w 4540967"/>
                <a:gd name="connsiteY78" fmla="*/ 399611 h 723192"/>
                <a:gd name="connsiteX79" fmla="*/ 4043245 w 4540967"/>
                <a:gd name="connsiteY79" fmla="*/ 392418 h 723192"/>
                <a:gd name="connsiteX80" fmla="*/ 4056300 w 4540967"/>
                <a:gd name="connsiteY80" fmla="*/ 399345 h 723192"/>
                <a:gd name="connsiteX81" fmla="*/ 4055501 w 4540967"/>
                <a:gd name="connsiteY81" fmla="*/ 411067 h 723192"/>
                <a:gd name="connsiteX82" fmla="*/ 3939613 w 4540967"/>
                <a:gd name="connsiteY82" fmla="*/ 615668 h 723192"/>
                <a:gd name="connsiteX83" fmla="*/ 3918567 w 4540967"/>
                <a:gd name="connsiteY83" fmla="*/ 616201 h 723192"/>
                <a:gd name="connsiteX84" fmla="*/ 3795220 w 4540967"/>
                <a:gd name="connsiteY84" fmla="*/ 616201 h 723192"/>
                <a:gd name="connsiteX85" fmla="*/ 3782433 w 4540967"/>
                <a:gd name="connsiteY85" fmla="*/ 628722 h 723192"/>
                <a:gd name="connsiteX86" fmla="*/ 3781634 w 4540967"/>
                <a:gd name="connsiteY86" fmla="*/ 683336 h 723192"/>
                <a:gd name="connsiteX87" fmla="*/ 3741673 w 4540967"/>
                <a:gd name="connsiteY87" fmla="*/ 722497 h 723192"/>
                <a:gd name="connsiteX88" fmla="*/ 3606337 w 4540967"/>
                <a:gd name="connsiteY88" fmla="*/ 722497 h 723192"/>
                <a:gd name="connsiteX89" fmla="*/ 3572771 w 4540967"/>
                <a:gd name="connsiteY89" fmla="*/ 689996 h 723192"/>
                <a:gd name="connsiteX90" fmla="*/ 3572771 w 4540967"/>
                <a:gd name="connsiteY90" fmla="*/ 689463 h 723192"/>
                <a:gd name="connsiteX91" fmla="*/ 3572771 w 4540967"/>
                <a:gd name="connsiteY91" fmla="*/ 607410 h 723192"/>
                <a:gd name="connsiteX92" fmla="*/ 3569840 w 4540967"/>
                <a:gd name="connsiteY92" fmla="*/ 604479 h 723192"/>
                <a:gd name="connsiteX93" fmla="*/ 3516558 w 4540967"/>
                <a:gd name="connsiteY93" fmla="*/ 604479 h 723192"/>
                <a:gd name="connsiteX94" fmla="*/ 3484589 w 4540967"/>
                <a:gd name="connsiteY94" fmla="*/ 572510 h 723192"/>
                <a:gd name="connsiteX95" fmla="*/ 3484589 w 4540967"/>
                <a:gd name="connsiteY95" fmla="*/ 51151 h 723192"/>
                <a:gd name="connsiteX96" fmla="*/ 3471802 w 4540967"/>
                <a:gd name="connsiteY96" fmla="*/ 38363 h 723192"/>
                <a:gd name="connsiteX97" fmla="*/ 3276792 w 4540967"/>
                <a:gd name="connsiteY97" fmla="*/ 38363 h 723192"/>
                <a:gd name="connsiteX98" fmla="*/ 3263737 w 4540967"/>
                <a:gd name="connsiteY98" fmla="*/ 51416 h 723192"/>
                <a:gd name="connsiteX99" fmla="*/ 3263737 w 4540967"/>
                <a:gd name="connsiteY99" fmla="*/ 111625 h 723192"/>
                <a:gd name="connsiteX100" fmla="*/ 3272263 w 4540967"/>
                <a:gd name="connsiteY100" fmla="*/ 120150 h 723192"/>
                <a:gd name="connsiteX101" fmla="*/ 3331139 w 4540967"/>
                <a:gd name="connsiteY101" fmla="*/ 120150 h 723192"/>
                <a:gd name="connsiteX102" fmla="*/ 3362841 w 4540967"/>
                <a:gd name="connsiteY102" fmla="*/ 151852 h 723192"/>
                <a:gd name="connsiteX103" fmla="*/ 3362841 w 4540967"/>
                <a:gd name="connsiteY103" fmla="*/ 565850 h 723192"/>
                <a:gd name="connsiteX104" fmla="*/ 3323413 w 4540967"/>
                <a:gd name="connsiteY104" fmla="*/ 605278 h 723192"/>
                <a:gd name="connsiteX105" fmla="*/ 3280255 w 4540967"/>
                <a:gd name="connsiteY105" fmla="*/ 605278 h 723192"/>
                <a:gd name="connsiteX106" fmla="*/ 3269599 w 4540967"/>
                <a:gd name="connsiteY106" fmla="*/ 615934 h 723192"/>
                <a:gd name="connsiteX107" fmla="*/ 3269599 w 4540967"/>
                <a:gd name="connsiteY107" fmla="*/ 686266 h 723192"/>
                <a:gd name="connsiteX108" fmla="*/ 3258943 w 4540967"/>
                <a:gd name="connsiteY108" fmla="*/ 712374 h 723192"/>
                <a:gd name="connsiteX109" fmla="*/ 3233101 w 4540967"/>
                <a:gd name="connsiteY109" fmla="*/ 723030 h 723192"/>
                <a:gd name="connsiteX110" fmla="*/ 3232834 w 4540967"/>
                <a:gd name="connsiteY110" fmla="*/ 723030 h 723192"/>
                <a:gd name="connsiteX111" fmla="*/ 3045017 w 4540967"/>
                <a:gd name="connsiteY111" fmla="*/ 721432 h 723192"/>
                <a:gd name="connsiteX112" fmla="*/ 2941917 w 4540967"/>
                <a:gd name="connsiteY112" fmla="*/ 721432 h 723192"/>
                <a:gd name="connsiteX113" fmla="*/ 2926732 w 4540967"/>
                <a:gd name="connsiteY113" fmla="*/ 711042 h 723192"/>
                <a:gd name="connsiteX114" fmla="*/ 2934725 w 4540967"/>
                <a:gd name="connsiteY114" fmla="*/ 692127 h 723192"/>
                <a:gd name="connsiteX115" fmla="*/ 3030631 w 4540967"/>
                <a:gd name="connsiteY115" fmla="*/ 612471 h 723192"/>
                <a:gd name="connsiteX116" fmla="*/ 3087909 w 4540967"/>
                <a:gd name="connsiteY116" fmla="*/ 361249 h 723192"/>
                <a:gd name="connsiteX117" fmla="*/ 3031697 w 4540967"/>
                <a:gd name="connsiteY117" fmla="*/ 111625 h 723192"/>
                <a:gd name="connsiteX118" fmla="*/ 2869188 w 4540967"/>
                <a:gd name="connsiteY118" fmla="*/ 27174 h 723192"/>
                <a:gd name="connsiteX119" fmla="*/ 2706680 w 4540967"/>
                <a:gd name="connsiteY119" fmla="*/ 111891 h 723192"/>
                <a:gd name="connsiteX120" fmla="*/ 2650734 w 4540967"/>
                <a:gd name="connsiteY120" fmla="*/ 360982 h 723192"/>
                <a:gd name="connsiteX121" fmla="*/ 2708012 w 4540967"/>
                <a:gd name="connsiteY121" fmla="*/ 611938 h 723192"/>
                <a:gd name="connsiteX122" fmla="*/ 2808447 w 4540967"/>
                <a:gd name="connsiteY122" fmla="*/ 688131 h 723192"/>
                <a:gd name="connsiteX123" fmla="*/ 2818571 w 4540967"/>
                <a:gd name="connsiteY123" fmla="*/ 701984 h 723192"/>
                <a:gd name="connsiteX124" fmla="*/ 2803386 w 4540967"/>
                <a:gd name="connsiteY124" fmla="*/ 717702 h 723192"/>
                <a:gd name="connsiteX125" fmla="*/ 2803119 w 4540967"/>
                <a:gd name="connsiteY125" fmla="*/ 717702 h 723192"/>
                <a:gd name="connsiteX126" fmla="*/ 2684568 w 4540967"/>
                <a:gd name="connsiteY126" fmla="*/ 716104 h 723192"/>
                <a:gd name="connsiteX127" fmla="*/ 2553229 w 4540967"/>
                <a:gd name="connsiteY127" fmla="*/ 714239 h 723192"/>
                <a:gd name="connsiteX128" fmla="*/ 2518862 w 4540967"/>
                <a:gd name="connsiteY128" fmla="*/ 679872 h 723192"/>
                <a:gd name="connsiteX129" fmla="*/ 2518596 w 4540967"/>
                <a:gd name="connsiteY129" fmla="*/ 670282 h 723192"/>
                <a:gd name="connsiteX130" fmla="*/ 2519395 w 4540967"/>
                <a:gd name="connsiteY130" fmla="*/ 520561 h 723192"/>
                <a:gd name="connsiteX131" fmla="*/ 2518596 w 4540967"/>
                <a:gd name="connsiteY131" fmla="*/ 518429 h 723192"/>
                <a:gd name="connsiteX132" fmla="*/ 2516465 w 4540967"/>
                <a:gd name="connsiteY132" fmla="*/ 517630 h 723192"/>
                <a:gd name="connsiteX133" fmla="*/ 2443203 w 4540967"/>
                <a:gd name="connsiteY133" fmla="*/ 517630 h 723192"/>
                <a:gd name="connsiteX134" fmla="*/ 2437875 w 4540967"/>
                <a:gd name="connsiteY134" fmla="*/ 522958 h 723192"/>
                <a:gd name="connsiteX135" fmla="*/ 2437875 w 4540967"/>
                <a:gd name="connsiteY135" fmla="*/ 581568 h 723192"/>
                <a:gd name="connsiteX136" fmla="*/ 2414164 w 4540967"/>
                <a:gd name="connsiteY136" fmla="*/ 605278 h 723192"/>
                <a:gd name="connsiteX137" fmla="*/ 2236737 w 4540967"/>
                <a:gd name="connsiteY137" fmla="*/ 605278 h 723192"/>
                <a:gd name="connsiteX138" fmla="*/ 2223683 w 4540967"/>
                <a:gd name="connsiteY138" fmla="*/ 601016 h 723192"/>
                <a:gd name="connsiteX139" fmla="*/ 2216490 w 4540967"/>
                <a:gd name="connsiteY139" fmla="*/ 580502 h 723192"/>
                <a:gd name="connsiteX140" fmla="*/ 2245529 w 4540967"/>
                <a:gd name="connsiteY140" fmla="*/ 513367 h 723192"/>
                <a:gd name="connsiteX141" fmla="*/ 2371006 w 4540967"/>
                <a:gd name="connsiteY141" fmla="*/ 399345 h 723192"/>
                <a:gd name="connsiteX142" fmla="*/ 2459454 w 4540967"/>
                <a:gd name="connsiteY142" fmla="*/ 330079 h 723192"/>
                <a:gd name="connsiteX143" fmla="*/ 2498882 w 4540967"/>
                <a:gd name="connsiteY143" fmla="*/ 273334 h 723192"/>
                <a:gd name="connsiteX144" fmla="*/ 2514334 w 4540967"/>
                <a:gd name="connsiteY144" fmla="*/ 200073 h 723192"/>
                <a:gd name="connsiteX145" fmla="*/ 2463450 w 4540967"/>
                <a:gd name="connsiteY145" fmla="*/ 76726 h 723192"/>
                <a:gd name="connsiteX146" fmla="*/ 2320655 w 4540967"/>
                <a:gd name="connsiteY146" fmla="*/ 26641 h 723192"/>
                <a:gd name="connsiteX147" fmla="*/ 2217555 w 4540967"/>
                <a:gd name="connsiteY147" fmla="*/ 47687 h 723192"/>
                <a:gd name="connsiteX148" fmla="*/ 2144561 w 4540967"/>
                <a:gd name="connsiteY148" fmla="*/ 114023 h 723192"/>
                <a:gd name="connsiteX149" fmla="*/ 2117387 w 4540967"/>
                <a:gd name="connsiteY149" fmla="*/ 239234 h 723192"/>
                <a:gd name="connsiteX150" fmla="*/ 2119784 w 4540967"/>
                <a:gd name="connsiteY150" fmla="*/ 241632 h 723192"/>
                <a:gd name="connsiteX151" fmla="*/ 2205567 w 4540967"/>
                <a:gd name="connsiteY151" fmla="*/ 245628 h 723192"/>
                <a:gd name="connsiteX152" fmla="*/ 2215691 w 4540967"/>
                <a:gd name="connsiteY152" fmla="*/ 236571 h 723192"/>
                <a:gd name="connsiteX153" fmla="*/ 2238335 w 4540967"/>
                <a:gd name="connsiteY153" fmla="*/ 144926 h 723192"/>
                <a:gd name="connsiteX154" fmla="*/ 2309200 w 4540967"/>
                <a:gd name="connsiteY154" fmla="*/ 104965 h 723192"/>
                <a:gd name="connsiteX155" fmla="*/ 2365145 w 4540967"/>
                <a:gd name="connsiteY155" fmla="*/ 129475 h 723192"/>
                <a:gd name="connsiteX156" fmla="*/ 2386991 w 4540967"/>
                <a:gd name="connsiteY156" fmla="*/ 189682 h 723192"/>
                <a:gd name="connsiteX157" fmla="*/ 2359817 w 4540967"/>
                <a:gd name="connsiteY157" fmla="*/ 272535 h 723192"/>
                <a:gd name="connsiteX158" fmla="*/ 2256451 w 4540967"/>
                <a:gd name="connsiteY158" fmla="*/ 378566 h 723192"/>
                <a:gd name="connsiteX159" fmla="*/ 2166938 w 4540967"/>
                <a:gd name="connsiteY159" fmla="*/ 476337 h 723192"/>
                <a:gd name="connsiteX160" fmla="*/ 2121915 w 4540967"/>
                <a:gd name="connsiteY160" fmla="*/ 566383 h 723192"/>
                <a:gd name="connsiteX161" fmla="*/ 2108063 w 4540967"/>
                <a:gd name="connsiteY161" fmla="*/ 675343 h 723192"/>
                <a:gd name="connsiteX162" fmla="*/ 2069167 w 4540967"/>
                <a:gd name="connsiteY162" fmla="*/ 712640 h 723192"/>
                <a:gd name="connsiteX163" fmla="*/ 2020148 w 4540967"/>
                <a:gd name="connsiteY163" fmla="*/ 712640 h 723192"/>
                <a:gd name="connsiteX164" fmla="*/ 13833 w 4540967"/>
                <a:gd name="connsiteY164" fmla="*/ 712640 h 723192"/>
                <a:gd name="connsiteX165" fmla="*/ 247 w 4540967"/>
                <a:gd name="connsiteY165" fmla="*/ 701984 h 723192"/>
                <a:gd name="connsiteX166" fmla="*/ 13301 w 4540967"/>
                <a:gd name="connsiteY166" fmla="*/ 686000 h 723192"/>
                <a:gd name="connsiteX167" fmla="*/ 2020148 w 4540967"/>
                <a:gd name="connsiteY167" fmla="*/ 686000 h 723192"/>
                <a:gd name="connsiteX168" fmla="*/ 2069167 w 4540967"/>
                <a:gd name="connsiteY168" fmla="*/ 686000 h 723192"/>
                <a:gd name="connsiteX169" fmla="*/ 2081421 w 4540967"/>
                <a:gd name="connsiteY169" fmla="*/ 674278 h 723192"/>
                <a:gd name="connsiteX170" fmla="*/ 2096340 w 4540967"/>
                <a:gd name="connsiteY170" fmla="*/ 558923 h 723192"/>
                <a:gd name="connsiteX171" fmla="*/ 2145359 w 4540967"/>
                <a:gd name="connsiteY171" fmla="*/ 460885 h 723192"/>
                <a:gd name="connsiteX172" fmla="*/ 2238602 w 4540967"/>
                <a:gd name="connsiteY172" fmla="*/ 358851 h 723192"/>
                <a:gd name="connsiteX173" fmla="*/ 2338505 w 4540967"/>
                <a:gd name="connsiteY173" fmla="*/ 256817 h 723192"/>
                <a:gd name="connsiteX174" fmla="*/ 2360350 w 4540967"/>
                <a:gd name="connsiteY174" fmla="*/ 189682 h 723192"/>
                <a:gd name="connsiteX175" fmla="*/ 2345431 w 4540967"/>
                <a:gd name="connsiteY175" fmla="*/ 147590 h 723192"/>
                <a:gd name="connsiteX176" fmla="*/ 2309200 w 4540967"/>
                <a:gd name="connsiteY176" fmla="*/ 131872 h 723192"/>
                <a:gd name="connsiteX177" fmla="*/ 2261247 w 4540967"/>
                <a:gd name="connsiteY177" fmla="*/ 158512 h 723192"/>
                <a:gd name="connsiteX178" fmla="*/ 2242331 w 4540967"/>
                <a:gd name="connsiteY178" fmla="*/ 238968 h 723192"/>
                <a:gd name="connsiteX179" fmla="*/ 2204501 w 4540967"/>
                <a:gd name="connsiteY179" fmla="*/ 272535 h 723192"/>
                <a:gd name="connsiteX180" fmla="*/ 2118719 w 4540967"/>
                <a:gd name="connsiteY180" fmla="*/ 268539 h 723192"/>
                <a:gd name="connsiteX181" fmla="*/ 2091012 w 4540967"/>
                <a:gd name="connsiteY181" fmla="*/ 238968 h 723192"/>
                <a:gd name="connsiteX182" fmla="*/ 2121649 w 4540967"/>
                <a:gd name="connsiteY182" fmla="*/ 100969 h 723192"/>
                <a:gd name="connsiteX183" fmla="*/ 2206633 w 4540967"/>
                <a:gd name="connsiteY183" fmla="*/ 23710 h 723192"/>
                <a:gd name="connsiteX184" fmla="*/ 2320655 w 4540967"/>
                <a:gd name="connsiteY184" fmla="*/ 0 h 72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4540967" h="723192">
                  <a:moveTo>
                    <a:pt x="2320655" y="0"/>
                  </a:moveTo>
                  <a:cubicBezTo>
                    <a:pt x="2388323" y="0"/>
                    <a:pt x="2442404" y="19182"/>
                    <a:pt x="2481565" y="57012"/>
                  </a:cubicBezTo>
                  <a:cubicBezTo>
                    <a:pt x="2520727" y="95107"/>
                    <a:pt x="2540708" y="143061"/>
                    <a:pt x="2540708" y="199540"/>
                  </a:cubicBezTo>
                  <a:cubicBezTo>
                    <a:pt x="2540708" y="229910"/>
                    <a:pt x="2534581" y="258149"/>
                    <a:pt x="2522858" y="283991"/>
                  </a:cubicBezTo>
                  <a:cubicBezTo>
                    <a:pt x="2511136" y="309566"/>
                    <a:pt x="2495951" y="331145"/>
                    <a:pt x="2477836" y="348728"/>
                  </a:cubicBezTo>
                  <a:cubicBezTo>
                    <a:pt x="2460253" y="365778"/>
                    <a:pt x="2430415" y="389222"/>
                    <a:pt x="2386458" y="420658"/>
                  </a:cubicBezTo>
                  <a:cubicBezTo>
                    <a:pt x="2323586" y="465681"/>
                    <a:pt x="2283891" y="501379"/>
                    <a:pt x="2268440" y="526955"/>
                  </a:cubicBezTo>
                  <a:cubicBezTo>
                    <a:pt x="2256984" y="545869"/>
                    <a:pt x="2248991" y="563186"/>
                    <a:pt x="2244463" y="578371"/>
                  </a:cubicBezTo>
                  <a:lnTo>
                    <a:pt x="2411501" y="578371"/>
                  </a:lnTo>
                  <a:lnTo>
                    <a:pt x="2411501" y="522692"/>
                  </a:lnTo>
                  <a:cubicBezTo>
                    <a:pt x="2411501" y="505109"/>
                    <a:pt x="2425886" y="490723"/>
                    <a:pt x="2443469" y="490723"/>
                  </a:cubicBezTo>
                  <a:lnTo>
                    <a:pt x="2515932" y="490723"/>
                  </a:lnTo>
                  <a:cubicBezTo>
                    <a:pt x="2522060" y="490723"/>
                    <a:pt x="2528187" y="492322"/>
                    <a:pt x="2533248" y="495785"/>
                  </a:cubicBezTo>
                  <a:cubicBezTo>
                    <a:pt x="2541507" y="501645"/>
                    <a:pt x="2546303" y="510703"/>
                    <a:pt x="2546303" y="520294"/>
                  </a:cubicBezTo>
                  <a:lnTo>
                    <a:pt x="2545503" y="670015"/>
                  </a:lnTo>
                  <a:cubicBezTo>
                    <a:pt x="2545592" y="673034"/>
                    <a:pt x="2545681" y="676053"/>
                    <a:pt x="2545770" y="679073"/>
                  </a:cubicBezTo>
                  <a:cubicBezTo>
                    <a:pt x="2545770" y="683602"/>
                    <a:pt x="2549499" y="687065"/>
                    <a:pt x="2554029" y="687332"/>
                  </a:cubicBezTo>
                  <a:lnTo>
                    <a:pt x="2685367" y="689196"/>
                  </a:lnTo>
                  <a:lnTo>
                    <a:pt x="2755432" y="690262"/>
                  </a:lnTo>
                  <a:cubicBezTo>
                    <a:pt x="2729591" y="674278"/>
                    <a:pt x="2703483" y="652432"/>
                    <a:pt x="2686433" y="626857"/>
                  </a:cubicBezTo>
                  <a:cubicBezTo>
                    <a:pt x="2645406" y="565317"/>
                    <a:pt x="2624892" y="475804"/>
                    <a:pt x="2624892" y="361249"/>
                  </a:cubicBezTo>
                  <a:cubicBezTo>
                    <a:pt x="2624892" y="248825"/>
                    <a:pt x="2645140" y="160378"/>
                    <a:pt x="2684834" y="97772"/>
                  </a:cubicBezTo>
                  <a:cubicBezTo>
                    <a:pt x="2725328" y="32768"/>
                    <a:pt x="2787401" y="0"/>
                    <a:pt x="2869188" y="0"/>
                  </a:cubicBezTo>
                  <a:cubicBezTo>
                    <a:pt x="2950709" y="0"/>
                    <a:pt x="3012782" y="32502"/>
                    <a:pt x="3054075" y="96440"/>
                  </a:cubicBezTo>
                  <a:cubicBezTo>
                    <a:pt x="3094036" y="158779"/>
                    <a:pt x="3114283" y="247493"/>
                    <a:pt x="3114283" y="360450"/>
                  </a:cubicBezTo>
                  <a:cubicBezTo>
                    <a:pt x="3114283" y="475538"/>
                    <a:pt x="3093503" y="564784"/>
                    <a:pt x="3052477" y="626325"/>
                  </a:cubicBezTo>
                  <a:cubicBezTo>
                    <a:pt x="3036226" y="650834"/>
                    <a:pt x="3008519" y="675610"/>
                    <a:pt x="2981879" y="693992"/>
                  </a:cubicBezTo>
                  <a:lnTo>
                    <a:pt x="3045017" y="693992"/>
                  </a:lnTo>
                  <a:lnTo>
                    <a:pt x="3232834" y="695590"/>
                  </a:lnTo>
                  <a:cubicBezTo>
                    <a:pt x="3235498" y="695590"/>
                    <a:pt x="3237896" y="694525"/>
                    <a:pt x="3240027" y="692660"/>
                  </a:cubicBezTo>
                  <a:cubicBezTo>
                    <a:pt x="3241893" y="690795"/>
                    <a:pt x="3242958" y="688397"/>
                    <a:pt x="3242958" y="685467"/>
                  </a:cubicBezTo>
                  <a:lnTo>
                    <a:pt x="3242958" y="615402"/>
                  </a:lnTo>
                  <a:cubicBezTo>
                    <a:pt x="3242958" y="594888"/>
                    <a:pt x="3259475" y="578104"/>
                    <a:pt x="3280255" y="578104"/>
                  </a:cubicBezTo>
                  <a:lnTo>
                    <a:pt x="3323413" y="578104"/>
                  </a:lnTo>
                  <a:cubicBezTo>
                    <a:pt x="3330339" y="578104"/>
                    <a:pt x="3336201" y="572510"/>
                    <a:pt x="3336201" y="565317"/>
                  </a:cubicBezTo>
                  <a:lnTo>
                    <a:pt x="3336201" y="151586"/>
                  </a:lnTo>
                  <a:cubicBezTo>
                    <a:pt x="3336201" y="148656"/>
                    <a:pt x="3333803" y="146524"/>
                    <a:pt x="3331139" y="146524"/>
                  </a:cubicBezTo>
                  <a:lnTo>
                    <a:pt x="3272263" y="146524"/>
                  </a:lnTo>
                  <a:cubicBezTo>
                    <a:pt x="3252815" y="146524"/>
                    <a:pt x="3237097" y="130806"/>
                    <a:pt x="3237097" y="111359"/>
                  </a:cubicBezTo>
                  <a:lnTo>
                    <a:pt x="3237097" y="51151"/>
                  </a:lnTo>
                  <a:cubicBezTo>
                    <a:pt x="3237097" y="29305"/>
                    <a:pt x="3254947" y="11456"/>
                    <a:pt x="3276792" y="11456"/>
                  </a:cubicBezTo>
                  <a:lnTo>
                    <a:pt x="3471802" y="11456"/>
                  </a:lnTo>
                  <a:cubicBezTo>
                    <a:pt x="3493647" y="11456"/>
                    <a:pt x="3511230" y="29039"/>
                    <a:pt x="3511230" y="50884"/>
                  </a:cubicBezTo>
                  <a:lnTo>
                    <a:pt x="3511230" y="572776"/>
                  </a:lnTo>
                  <a:cubicBezTo>
                    <a:pt x="3511230" y="575707"/>
                    <a:pt x="3513628" y="578104"/>
                    <a:pt x="3516558" y="578104"/>
                  </a:cubicBezTo>
                  <a:lnTo>
                    <a:pt x="3570106" y="578104"/>
                  </a:lnTo>
                  <a:cubicBezTo>
                    <a:pt x="3586357" y="578104"/>
                    <a:pt x="3599677" y="591425"/>
                    <a:pt x="3599677" y="607676"/>
                  </a:cubicBezTo>
                  <a:lnTo>
                    <a:pt x="3599677" y="689463"/>
                  </a:lnTo>
                  <a:cubicBezTo>
                    <a:pt x="3599944" y="693193"/>
                    <a:pt x="3602874" y="695856"/>
                    <a:pt x="3606604" y="695856"/>
                  </a:cubicBezTo>
                  <a:lnTo>
                    <a:pt x="3741939" y="695856"/>
                  </a:lnTo>
                  <a:cubicBezTo>
                    <a:pt x="3749132" y="695856"/>
                    <a:pt x="3754993" y="689996"/>
                    <a:pt x="3755259" y="682802"/>
                  </a:cubicBezTo>
                  <a:cubicBezTo>
                    <a:pt x="3755525" y="664598"/>
                    <a:pt x="3755792" y="646394"/>
                    <a:pt x="3756059" y="628189"/>
                  </a:cubicBezTo>
                  <a:cubicBezTo>
                    <a:pt x="3756325" y="606877"/>
                    <a:pt x="3774174" y="589294"/>
                    <a:pt x="3795487" y="589294"/>
                  </a:cubicBezTo>
                  <a:lnTo>
                    <a:pt x="3918834" y="589294"/>
                  </a:lnTo>
                  <a:lnTo>
                    <a:pt x="3939880" y="588761"/>
                  </a:lnTo>
                  <a:cubicBezTo>
                    <a:pt x="3987300" y="588761"/>
                    <a:pt x="4016605" y="537611"/>
                    <a:pt x="4026995" y="436909"/>
                  </a:cubicBezTo>
                  <a:cubicBezTo>
                    <a:pt x="3994493" y="456090"/>
                    <a:pt x="3957729" y="465681"/>
                    <a:pt x="3916969" y="465681"/>
                  </a:cubicBezTo>
                  <a:cubicBezTo>
                    <a:pt x="3863155" y="465681"/>
                    <a:pt x="3816800" y="445167"/>
                    <a:pt x="3778970" y="404940"/>
                  </a:cubicBezTo>
                  <a:cubicBezTo>
                    <a:pt x="3741406" y="364978"/>
                    <a:pt x="3722225" y="309832"/>
                    <a:pt x="3722225" y="241366"/>
                  </a:cubicBezTo>
                  <a:cubicBezTo>
                    <a:pt x="3722225" y="172366"/>
                    <a:pt x="3742738" y="114289"/>
                    <a:pt x="3782699" y="69000"/>
                  </a:cubicBezTo>
                  <a:cubicBezTo>
                    <a:pt x="3823193" y="23178"/>
                    <a:pt x="3880205" y="0"/>
                    <a:pt x="3951602" y="0"/>
                  </a:cubicBezTo>
                  <a:cubicBezTo>
                    <a:pt x="4031257" y="0"/>
                    <a:pt x="4093597" y="28772"/>
                    <a:pt x="4136755" y="85517"/>
                  </a:cubicBezTo>
                  <a:cubicBezTo>
                    <a:pt x="4179113" y="141196"/>
                    <a:pt x="4200693" y="233373"/>
                    <a:pt x="4200693" y="359650"/>
                  </a:cubicBezTo>
                  <a:cubicBezTo>
                    <a:pt x="4200693" y="535479"/>
                    <a:pt x="4153538" y="647903"/>
                    <a:pt x="4060029" y="695590"/>
                  </a:cubicBezTo>
                  <a:lnTo>
                    <a:pt x="4140751" y="695856"/>
                  </a:lnTo>
                  <a:lnTo>
                    <a:pt x="4540967" y="695856"/>
                  </a:lnTo>
                  <a:lnTo>
                    <a:pt x="4540967" y="723192"/>
                  </a:lnTo>
                  <a:lnTo>
                    <a:pt x="4140751" y="722497"/>
                  </a:lnTo>
                  <a:lnTo>
                    <a:pt x="3949737" y="721698"/>
                  </a:lnTo>
                  <a:cubicBezTo>
                    <a:pt x="3938015" y="721698"/>
                    <a:pt x="3938281" y="695324"/>
                    <a:pt x="3949737" y="695324"/>
                  </a:cubicBezTo>
                  <a:cubicBezTo>
                    <a:pt x="4041115" y="694525"/>
                    <a:pt x="4075215" y="668683"/>
                    <a:pt x="4114377" y="613803"/>
                  </a:cubicBezTo>
                  <a:cubicBezTo>
                    <a:pt x="4153805" y="558390"/>
                    <a:pt x="4174052" y="472874"/>
                    <a:pt x="4174052" y="359917"/>
                  </a:cubicBezTo>
                  <a:cubicBezTo>
                    <a:pt x="4174052" y="239767"/>
                    <a:pt x="4154338" y="152918"/>
                    <a:pt x="4115709" y="102035"/>
                  </a:cubicBezTo>
                  <a:cubicBezTo>
                    <a:pt x="4077346" y="51683"/>
                    <a:pt x="4023532" y="26907"/>
                    <a:pt x="3951602" y="26907"/>
                  </a:cubicBezTo>
                  <a:cubicBezTo>
                    <a:pt x="3887131" y="26907"/>
                    <a:pt x="3838379" y="46622"/>
                    <a:pt x="3802414" y="86849"/>
                  </a:cubicBezTo>
                  <a:cubicBezTo>
                    <a:pt x="3766715" y="127077"/>
                    <a:pt x="3748599" y="179026"/>
                    <a:pt x="3748599" y="241366"/>
                  </a:cubicBezTo>
                  <a:cubicBezTo>
                    <a:pt x="3748599" y="302906"/>
                    <a:pt x="3765383" y="351658"/>
                    <a:pt x="3798151" y="386824"/>
                  </a:cubicBezTo>
                  <a:cubicBezTo>
                    <a:pt x="3831185" y="421990"/>
                    <a:pt x="3870081" y="439040"/>
                    <a:pt x="3916702" y="439040"/>
                  </a:cubicBezTo>
                  <a:cubicBezTo>
                    <a:pt x="3961459" y="439040"/>
                    <a:pt x="4001153" y="425720"/>
                    <a:pt x="4033921" y="399611"/>
                  </a:cubicBezTo>
                  <a:lnTo>
                    <a:pt x="4043245" y="392418"/>
                  </a:lnTo>
                  <a:cubicBezTo>
                    <a:pt x="4048840" y="388156"/>
                    <a:pt x="4056833" y="392418"/>
                    <a:pt x="4056300" y="399345"/>
                  </a:cubicBezTo>
                  <a:lnTo>
                    <a:pt x="4055501" y="411067"/>
                  </a:lnTo>
                  <a:cubicBezTo>
                    <a:pt x="4046709" y="546669"/>
                    <a:pt x="4007547" y="615402"/>
                    <a:pt x="3939613" y="615668"/>
                  </a:cubicBezTo>
                  <a:lnTo>
                    <a:pt x="3918567" y="616201"/>
                  </a:lnTo>
                  <a:lnTo>
                    <a:pt x="3795220" y="616201"/>
                  </a:lnTo>
                  <a:cubicBezTo>
                    <a:pt x="3788294" y="616201"/>
                    <a:pt x="3782433" y="621795"/>
                    <a:pt x="3782433" y="628722"/>
                  </a:cubicBezTo>
                  <a:lnTo>
                    <a:pt x="3781634" y="683336"/>
                  </a:lnTo>
                  <a:cubicBezTo>
                    <a:pt x="3781367" y="704914"/>
                    <a:pt x="3763251" y="722497"/>
                    <a:pt x="3741673" y="722497"/>
                  </a:cubicBezTo>
                  <a:lnTo>
                    <a:pt x="3606337" y="722497"/>
                  </a:lnTo>
                  <a:cubicBezTo>
                    <a:pt x="3588222" y="722497"/>
                    <a:pt x="3573303" y="708378"/>
                    <a:pt x="3572771" y="689996"/>
                  </a:cubicBezTo>
                  <a:lnTo>
                    <a:pt x="3572771" y="689463"/>
                  </a:lnTo>
                  <a:lnTo>
                    <a:pt x="3572771" y="607410"/>
                  </a:lnTo>
                  <a:cubicBezTo>
                    <a:pt x="3572771" y="605811"/>
                    <a:pt x="3571438" y="604479"/>
                    <a:pt x="3569840" y="604479"/>
                  </a:cubicBezTo>
                  <a:lnTo>
                    <a:pt x="3516558" y="604479"/>
                  </a:lnTo>
                  <a:cubicBezTo>
                    <a:pt x="3498976" y="604479"/>
                    <a:pt x="3484589" y="590093"/>
                    <a:pt x="3484589" y="572510"/>
                  </a:cubicBezTo>
                  <a:lnTo>
                    <a:pt x="3484589" y="51151"/>
                  </a:lnTo>
                  <a:cubicBezTo>
                    <a:pt x="3484589" y="43958"/>
                    <a:pt x="3478729" y="38363"/>
                    <a:pt x="3471802" y="38363"/>
                  </a:cubicBezTo>
                  <a:lnTo>
                    <a:pt x="3276792" y="38363"/>
                  </a:lnTo>
                  <a:cubicBezTo>
                    <a:pt x="3269599" y="38363"/>
                    <a:pt x="3263737" y="44224"/>
                    <a:pt x="3263737" y="51416"/>
                  </a:cubicBezTo>
                  <a:lnTo>
                    <a:pt x="3263737" y="111625"/>
                  </a:lnTo>
                  <a:cubicBezTo>
                    <a:pt x="3263737" y="116154"/>
                    <a:pt x="3267467" y="120150"/>
                    <a:pt x="3272263" y="120150"/>
                  </a:cubicBezTo>
                  <a:lnTo>
                    <a:pt x="3331139" y="120150"/>
                  </a:lnTo>
                  <a:cubicBezTo>
                    <a:pt x="3348722" y="120150"/>
                    <a:pt x="3362841" y="134270"/>
                    <a:pt x="3362841" y="151852"/>
                  </a:cubicBezTo>
                  <a:lnTo>
                    <a:pt x="3362841" y="565850"/>
                  </a:lnTo>
                  <a:cubicBezTo>
                    <a:pt x="3362841" y="587696"/>
                    <a:pt x="3345258" y="605278"/>
                    <a:pt x="3323413" y="605278"/>
                  </a:cubicBezTo>
                  <a:lnTo>
                    <a:pt x="3280255" y="605278"/>
                  </a:lnTo>
                  <a:cubicBezTo>
                    <a:pt x="3274393" y="605278"/>
                    <a:pt x="3269599" y="610074"/>
                    <a:pt x="3269599" y="615934"/>
                  </a:cubicBezTo>
                  <a:lnTo>
                    <a:pt x="3269599" y="686266"/>
                  </a:lnTo>
                  <a:cubicBezTo>
                    <a:pt x="3269599" y="696123"/>
                    <a:pt x="3265869" y="705181"/>
                    <a:pt x="3258943" y="712374"/>
                  </a:cubicBezTo>
                  <a:cubicBezTo>
                    <a:pt x="3252016" y="719301"/>
                    <a:pt x="3242958" y="723030"/>
                    <a:pt x="3233101" y="723030"/>
                  </a:cubicBezTo>
                  <a:lnTo>
                    <a:pt x="3232834" y="723030"/>
                  </a:lnTo>
                  <a:lnTo>
                    <a:pt x="3045017" y="721432"/>
                  </a:lnTo>
                  <a:lnTo>
                    <a:pt x="2941917" y="721432"/>
                  </a:lnTo>
                  <a:cubicBezTo>
                    <a:pt x="2935258" y="721432"/>
                    <a:pt x="2928863" y="717436"/>
                    <a:pt x="2926732" y="711042"/>
                  </a:cubicBezTo>
                  <a:cubicBezTo>
                    <a:pt x="2924068" y="703582"/>
                    <a:pt x="2927532" y="695324"/>
                    <a:pt x="2934725" y="692127"/>
                  </a:cubicBezTo>
                  <a:cubicBezTo>
                    <a:pt x="2965628" y="677208"/>
                    <a:pt x="3009851" y="643374"/>
                    <a:pt x="3030631" y="612471"/>
                  </a:cubicBezTo>
                  <a:cubicBezTo>
                    <a:pt x="3068727" y="555460"/>
                    <a:pt x="3087909" y="471009"/>
                    <a:pt x="3087909" y="361249"/>
                  </a:cubicBezTo>
                  <a:cubicBezTo>
                    <a:pt x="3087909" y="253354"/>
                    <a:pt x="3068994" y="169436"/>
                    <a:pt x="3031697" y="111625"/>
                  </a:cubicBezTo>
                  <a:cubicBezTo>
                    <a:pt x="2995199" y="54880"/>
                    <a:pt x="2942184" y="27174"/>
                    <a:pt x="2869188" y="27174"/>
                  </a:cubicBezTo>
                  <a:cubicBezTo>
                    <a:pt x="2796193" y="27174"/>
                    <a:pt x="2742911" y="54880"/>
                    <a:pt x="2706680" y="111891"/>
                  </a:cubicBezTo>
                  <a:cubicBezTo>
                    <a:pt x="2669649" y="169968"/>
                    <a:pt x="2650734" y="253886"/>
                    <a:pt x="2650734" y="360982"/>
                  </a:cubicBezTo>
                  <a:cubicBezTo>
                    <a:pt x="2650734" y="470210"/>
                    <a:pt x="2669915" y="554661"/>
                    <a:pt x="2708012" y="611938"/>
                  </a:cubicBezTo>
                  <a:cubicBezTo>
                    <a:pt x="2730390" y="645506"/>
                    <a:pt x="2774347" y="674278"/>
                    <a:pt x="2808447" y="688131"/>
                  </a:cubicBezTo>
                  <a:cubicBezTo>
                    <a:pt x="2814042" y="690529"/>
                    <a:pt x="2818305" y="695856"/>
                    <a:pt x="2818571" y="701984"/>
                  </a:cubicBezTo>
                  <a:cubicBezTo>
                    <a:pt x="2818837" y="710775"/>
                    <a:pt x="2811644" y="717702"/>
                    <a:pt x="2803386" y="717702"/>
                  </a:cubicBezTo>
                  <a:lnTo>
                    <a:pt x="2803119" y="717702"/>
                  </a:lnTo>
                  <a:lnTo>
                    <a:pt x="2684568" y="716104"/>
                  </a:lnTo>
                  <a:lnTo>
                    <a:pt x="2553229" y="714239"/>
                  </a:lnTo>
                  <a:cubicBezTo>
                    <a:pt x="2534314" y="713972"/>
                    <a:pt x="2519129" y="698787"/>
                    <a:pt x="2518862" y="679872"/>
                  </a:cubicBezTo>
                  <a:lnTo>
                    <a:pt x="2518596" y="670282"/>
                  </a:lnTo>
                  <a:lnTo>
                    <a:pt x="2519395" y="520561"/>
                  </a:lnTo>
                  <a:cubicBezTo>
                    <a:pt x="2519395" y="519495"/>
                    <a:pt x="2518862" y="518962"/>
                    <a:pt x="2518596" y="518429"/>
                  </a:cubicBezTo>
                  <a:cubicBezTo>
                    <a:pt x="2518330" y="517897"/>
                    <a:pt x="2517530" y="517630"/>
                    <a:pt x="2516465" y="517630"/>
                  </a:cubicBezTo>
                  <a:lnTo>
                    <a:pt x="2443203" y="517630"/>
                  </a:lnTo>
                  <a:cubicBezTo>
                    <a:pt x="2440272" y="517630"/>
                    <a:pt x="2437875" y="520028"/>
                    <a:pt x="2437875" y="522958"/>
                  </a:cubicBezTo>
                  <a:lnTo>
                    <a:pt x="2437875" y="581568"/>
                  </a:lnTo>
                  <a:cubicBezTo>
                    <a:pt x="2437875" y="594622"/>
                    <a:pt x="2427218" y="605278"/>
                    <a:pt x="2414164" y="605278"/>
                  </a:cubicBezTo>
                  <a:lnTo>
                    <a:pt x="2236737" y="605278"/>
                  </a:lnTo>
                  <a:cubicBezTo>
                    <a:pt x="2231941" y="605278"/>
                    <a:pt x="2227147" y="603946"/>
                    <a:pt x="2223683" y="601016"/>
                  </a:cubicBezTo>
                  <a:cubicBezTo>
                    <a:pt x="2217555" y="595954"/>
                    <a:pt x="2214892" y="588228"/>
                    <a:pt x="2216490" y="580502"/>
                  </a:cubicBezTo>
                  <a:cubicBezTo>
                    <a:pt x="2221019" y="560522"/>
                    <a:pt x="2230610" y="537877"/>
                    <a:pt x="2245529" y="513367"/>
                  </a:cubicBezTo>
                  <a:cubicBezTo>
                    <a:pt x="2263111" y="484329"/>
                    <a:pt x="2304138" y="447032"/>
                    <a:pt x="2371006" y="399345"/>
                  </a:cubicBezTo>
                  <a:cubicBezTo>
                    <a:pt x="2413365" y="369241"/>
                    <a:pt x="2442937" y="345797"/>
                    <a:pt x="2459454" y="330079"/>
                  </a:cubicBezTo>
                  <a:cubicBezTo>
                    <a:pt x="2475171" y="314894"/>
                    <a:pt x="2488492" y="295979"/>
                    <a:pt x="2498882" y="273334"/>
                  </a:cubicBezTo>
                  <a:cubicBezTo>
                    <a:pt x="2509272" y="251223"/>
                    <a:pt x="2514334" y="226447"/>
                    <a:pt x="2514334" y="200073"/>
                  </a:cubicBezTo>
                  <a:cubicBezTo>
                    <a:pt x="2514334" y="150254"/>
                    <a:pt x="2497550" y="110027"/>
                    <a:pt x="2463450" y="76726"/>
                  </a:cubicBezTo>
                  <a:cubicBezTo>
                    <a:pt x="2429083" y="43424"/>
                    <a:pt x="2381130" y="26641"/>
                    <a:pt x="2320655" y="26641"/>
                  </a:cubicBezTo>
                  <a:cubicBezTo>
                    <a:pt x="2283625" y="26641"/>
                    <a:pt x="2248991" y="33834"/>
                    <a:pt x="2217555" y="47687"/>
                  </a:cubicBezTo>
                  <a:cubicBezTo>
                    <a:pt x="2186919" y="61274"/>
                    <a:pt x="2162409" y="83652"/>
                    <a:pt x="2144561" y="114023"/>
                  </a:cubicBezTo>
                  <a:cubicBezTo>
                    <a:pt x="2128043" y="142262"/>
                    <a:pt x="2118985" y="184354"/>
                    <a:pt x="2117387" y="239234"/>
                  </a:cubicBezTo>
                  <a:cubicBezTo>
                    <a:pt x="2117387" y="240567"/>
                    <a:pt x="2118452" y="241632"/>
                    <a:pt x="2119784" y="241632"/>
                  </a:cubicBezTo>
                  <a:lnTo>
                    <a:pt x="2205567" y="245628"/>
                  </a:lnTo>
                  <a:cubicBezTo>
                    <a:pt x="2210896" y="245894"/>
                    <a:pt x="2215158" y="241898"/>
                    <a:pt x="2215691" y="236571"/>
                  </a:cubicBezTo>
                  <a:cubicBezTo>
                    <a:pt x="2218888" y="195543"/>
                    <a:pt x="2226347" y="165440"/>
                    <a:pt x="2238335" y="144926"/>
                  </a:cubicBezTo>
                  <a:cubicBezTo>
                    <a:pt x="2253255" y="118818"/>
                    <a:pt x="2278030" y="104965"/>
                    <a:pt x="2309200" y="104965"/>
                  </a:cubicBezTo>
                  <a:cubicBezTo>
                    <a:pt x="2331311" y="104965"/>
                    <a:pt x="2350227" y="113223"/>
                    <a:pt x="2365145" y="129475"/>
                  </a:cubicBezTo>
                  <a:cubicBezTo>
                    <a:pt x="2379798" y="145459"/>
                    <a:pt x="2386991" y="165706"/>
                    <a:pt x="2386991" y="189682"/>
                  </a:cubicBezTo>
                  <a:cubicBezTo>
                    <a:pt x="2386991" y="220319"/>
                    <a:pt x="2377933" y="248026"/>
                    <a:pt x="2359817" y="272535"/>
                  </a:cubicBezTo>
                  <a:cubicBezTo>
                    <a:pt x="2342767" y="295713"/>
                    <a:pt x="2308933" y="330346"/>
                    <a:pt x="2256451" y="378566"/>
                  </a:cubicBezTo>
                  <a:cubicBezTo>
                    <a:pt x="2218089" y="413998"/>
                    <a:pt x="2187984" y="446766"/>
                    <a:pt x="2166938" y="476337"/>
                  </a:cubicBezTo>
                  <a:cubicBezTo>
                    <a:pt x="2146159" y="505375"/>
                    <a:pt x="2130973" y="535746"/>
                    <a:pt x="2121915" y="566383"/>
                  </a:cubicBezTo>
                  <a:cubicBezTo>
                    <a:pt x="2114989" y="589560"/>
                    <a:pt x="2109661" y="639911"/>
                    <a:pt x="2108063" y="675343"/>
                  </a:cubicBezTo>
                  <a:cubicBezTo>
                    <a:pt x="2107263" y="696390"/>
                    <a:pt x="2090213" y="712640"/>
                    <a:pt x="2069167" y="712640"/>
                  </a:cubicBezTo>
                  <a:lnTo>
                    <a:pt x="2020148" y="712640"/>
                  </a:lnTo>
                  <a:lnTo>
                    <a:pt x="13833" y="712640"/>
                  </a:lnTo>
                  <a:cubicBezTo>
                    <a:pt x="7440" y="712640"/>
                    <a:pt x="1579" y="708378"/>
                    <a:pt x="247" y="701984"/>
                  </a:cubicBezTo>
                  <a:cubicBezTo>
                    <a:pt x="-1352" y="693459"/>
                    <a:pt x="5042" y="686000"/>
                    <a:pt x="13301" y="686000"/>
                  </a:cubicBezTo>
                  <a:lnTo>
                    <a:pt x="2020148" y="686000"/>
                  </a:lnTo>
                  <a:lnTo>
                    <a:pt x="2069167" y="686000"/>
                  </a:lnTo>
                  <a:cubicBezTo>
                    <a:pt x="2075827" y="686000"/>
                    <a:pt x="2081155" y="680938"/>
                    <a:pt x="2081421" y="674278"/>
                  </a:cubicBezTo>
                  <a:cubicBezTo>
                    <a:pt x="2082753" y="637780"/>
                    <a:pt x="2088614" y="584764"/>
                    <a:pt x="2096340" y="558923"/>
                  </a:cubicBezTo>
                  <a:cubicBezTo>
                    <a:pt x="2106197" y="525355"/>
                    <a:pt x="2122715" y="492322"/>
                    <a:pt x="2145359" y="460885"/>
                  </a:cubicBezTo>
                  <a:cubicBezTo>
                    <a:pt x="2167738" y="429983"/>
                    <a:pt x="2198907" y="395615"/>
                    <a:pt x="2238602" y="358851"/>
                  </a:cubicBezTo>
                  <a:cubicBezTo>
                    <a:pt x="2289219" y="312496"/>
                    <a:pt x="2322787" y="278130"/>
                    <a:pt x="2338505" y="256817"/>
                  </a:cubicBezTo>
                  <a:cubicBezTo>
                    <a:pt x="2353157" y="236836"/>
                    <a:pt x="2360350" y="214991"/>
                    <a:pt x="2360350" y="189682"/>
                  </a:cubicBezTo>
                  <a:cubicBezTo>
                    <a:pt x="2360350" y="172366"/>
                    <a:pt x="2355555" y="158512"/>
                    <a:pt x="2345431" y="147590"/>
                  </a:cubicBezTo>
                  <a:cubicBezTo>
                    <a:pt x="2335574" y="136934"/>
                    <a:pt x="2323852" y="131872"/>
                    <a:pt x="2309200" y="131872"/>
                  </a:cubicBezTo>
                  <a:cubicBezTo>
                    <a:pt x="2287088" y="131872"/>
                    <a:pt x="2271903" y="140397"/>
                    <a:pt x="2261247" y="158512"/>
                  </a:cubicBezTo>
                  <a:cubicBezTo>
                    <a:pt x="2251389" y="175296"/>
                    <a:pt x="2244995" y="202470"/>
                    <a:pt x="2242331" y="238968"/>
                  </a:cubicBezTo>
                  <a:cubicBezTo>
                    <a:pt x="2240733" y="258682"/>
                    <a:pt x="2224215" y="273334"/>
                    <a:pt x="2204501" y="272535"/>
                  </a:cubicBezTo>
                  <a:lnTo>
                    <a:pt x="2118719" y="268539"/>
                  </a:lnTo>
                  <a:cubicBezTo>
                    <a:pt x="2103001" y="267740"/>
                    <a:pt x="2090746" y="254420"/>
                    <a:pt x="2091012" y="238968"/>
                  </a:cubicBezTo>
                  <a:cubicBezTo>
                    <a:pt x="2092611" y="179559"/>
                    <a:pt x="2102734" y="133204"/>
                    <a:pt x="2121649" y="100969"/>
                  </a:cubicBezTo>
                  <a:cubicBezTo>
                    <a:pt x="2142429" y="65803"/>
                    <a:pt x="2170935" y="39695"/>
                    <a:pt x="2206633" y="23710"/>
                  </a:cubicBezTo>
                  <a:cubicBezTo>
                    <a:pt x="2241533" y="7992"/>
                    <a:pt x="2279895" y="0"/>
                    <a:pt x="2320655" y="0"/>
                  </a:cubicBezTo>
                  <a:close/>
                </a:path>
              </a:pathLst>
            </a:custGeom>
            <a:solidFill>
              <a:schemeClr val="accent1">
                <a:lumMod val="90000"/>
              </a:schemeClr>
            </a:solidFill>
            <a:ln w="9525"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BB4ADEB2-9858-4A7B-AE74-51CFC39D0568}"/>
                </a:ext>
              </a:extLst>
            </p:cNvPr>
            <p:cNvSpPr/>
            <p:nvPr/>
          </p:nvSpPr>
          <p:spPr>
            <a:xfrm>
              <a:off x="11477118" y="5890245"/>
              <a:ext cx="258415" cy="293048"/>
            </a:xfrm>
            <a:custGeom>
              <a:avLst/>
              <a:gdLst>
                <a:gd name="connsiteX0" fmla="*/ 440715 w 533434"/>
                <a:gd name="connsiteY0" fmla="*/ 250808 h 604925"/>
                <a:gd name="connsiteX1" fmla="*/ 335252 w 533434"/>
                <a:gd name="connsiteY1" fmla="*/ 523875 h 604925"/>
                <a:gd name="connsiteX2" fmla="*/ 96381 w 533434"/>
                <a:gd name="connsiteY2" fmla="*/ 354677 h 604925"/>
                <a:gd name="connsiteX3" fmla="*/ 201843 w 533434"/>
                <a:gd name="connsiteY3" fmla="*/ 81610 h 604925"/>
                <a:gd name="connsiteX4" fmla="*/ 440715 w 533434"/>
                <a:gd name="connsiteY4" fmla="*/ 250808 h 6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34" h="604925">
                  <a:moveTo>
                    <a:pt x="440715" y="250808"/>
                  </a:moveTo>
                  <a:cubicBezTo>
                    <a:pt x="477555" y="372936"/>
                    <a:pt x="430337" y="495192"/>
                    <a:pt x="335252" y="523875"/>
                  </a:cubicBezTo>
                  <a:cubicBezTo>
                    <a:pt x="240167" y="552557"/>
                    <a:pt x="133221" y="476805"/>
                    <a:pt x="96381" y="354677"/>
                  </a:cubicBezTo>
                  <a:cubicBezTo>
                    <a:pt x="59541" y="232549"/>
                    <a:pt x="106758" y="110293"/>
                    <a:pt x="201843" y="81610"/>
                  </a:cubicBezTo>
                  <a:cubicBezTo>
                    <a:pt x="296928" y="52928"/>
                    <a:pt x="403875" y="128680"/>
                    <a:pt x="440715" y="250808"/>
                  </a:cubicBezTo>
                  <a:close/>
                </a:path>
              </a:pathLst>
            </a:custGeom>
            <a:noFill/>
            <a:ln w="41275" cap="flat">
              <a:solidFill>
                <a:schemeClr val="accent1">
                  <a:lumMod val="90000"/>
                </a:schemeClr>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00C44094-553E-44B1-8AA3-A91943ABDA2A}"/>
                </a:ext>
              </a:extLst>
            </p:cNvPr>
            <p:cNvSpPr/>
            <p:nvPr/>
          </p:nvSpPr>
          <p:spPr>
            <a:xfrm>
              <a:off x="10433420" y="5924696"/>
              <a:ext cx="186485" cy="506174"/>
            </a:xfrm>
            <a:custGeom>
              <a:avLst/>
              <a:gdLst>
                <a:gd name="connsiteX0" fmla="*/ 190551 w 384952"/>
                <a:gd name="connsiteY0" fmla="*/ 1041847 h 1044871"/>
                <a:gd name="connsiteX1" fmla="*/ 42620 w 384952"/>
                <a:gd name="connsiteY1" fmla="*/ 898315 h 1044871"/>
                <a:gd name="connsiteX2" fmla="*/ 4124 w 384952"/>
                <a:gd name="connsiteY2" fmla="*/ 523811 h 1044871"/>
                <a:gd name="connsiteX3" fmla="*/ 42069 w 384952"/>
                <a:gd name="connsiteY3" fmla="*/ 151506 h 1044871"/>
                <a:gd name="connsiteX4" fmla="*/ 192201 w 384952"/>
                <a:gd name="connsiteY4" fmla="*/ 4124 h 1044871"/>
                <a:gd name="connsiteX5" fmla="*/ 342333 w 384952"/>
                <a:gd name="connsiteY5" fmla="*/ 148207 h 1044871"/>
                <a:gd name="connsiteX6" fmla="*/ 380828 w 384952"/>
                <a:gd name="connsiteY6" fmla="*/ 523261 h 1044871"/>
                <a:gd name="connsiteX7" fmla="*/ 352231 w 384952"/>
                <a:gd name="connsiteY7" fmla="*/ 848821 h 1044871"/>
                <a:gd name="connsiteX8" fmla="*/ 190551 w 384952"/>
                <a:gd name="connsiteY8" fmla="*/ 1041847 h 1044871"/>
                <a:gd name="connsiteX9" fmla="*/ 192201 w 384952"/>
                <a:gd name="connsiteY9" fmla="*/ 59118 h 1044871"/>
                <a:gd name="connsiteX10" fmla="*/ 94313 w 384952"/>
                <a:gd name="connsiteY10" fmla="*/ 166905 h 1044871"/>
                <a:gd name="connsiteX11" fmla="*/ 58567 w 384952"/>
                <a:gd name="connsiteY11" fmla="*/ 524361 h 1044871"/>
                <a:gd name="connsiteX12" fmla="*/ 94863 w 384952"/>
                <a:gd name="connsiteY12" fmla="*/ 882917 h 1044871"/>
                <a:gd name="connsiteX13" fmla="*/ 190001 w 384952"/>
                <a:gd name="connsiteY13" fmla="*/ 987404 h 1044871"/>
                <a:gd name="connsiteX14" fmla="*/ 297788 w 384952"/>
                <a:gd name="connsiteY14" fmla="*/ 840022 h 1044871"/>
                <a:gd name="connsiteX15" fmla="*/ 325284 w 384952"/>
                <a:gd name="connsiteY15" fmla="*/ 523261 h 1044871"/>
                <a:gd name="connsiteX16" fmla="*/ 288989 w 384952"/>
                <a:gd name="connsiteY16" fmla="*/ 164155 h 1044871"/>
                <a:gd name="connsiteX17" fmla="*/ 192201 w 384952"/>
                <a:gd name="connsiteY17" fmla="*/ 59118 h 10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4952" h="1044871">
                  <a:moveTo>
                    <a:pt x="190551" y="1041847"/>
                  </a:moveTo>
                  <a:cubicBezTo>
                    <a:pt x="121260" y="1041847"/>
                    <a:pt x="71216" y="993453"/>
                    <a:pt x="42620" y="898315"/>
                  </a:cubicBezTo>
                  <a:cubicBezTo>
                    <a:pt x="16773" y="813625"/>
                    <a:pt x="4124" y="687141"/>
                    <a:pt x="4124" y="523811"/>
                  </a:cubicBezTo>
                  <a:cubicBezTo>
                    <a:pt x="4124" y="363780"/>
                    <a:pt x="16773" y="238396"/>
                    <a:pt x="42069" y="151506"/>
                  </a:cubicBezTo>
                  <a:cubicBezTo>
                    <a:pt x="70116" y="53618"/>
                    <a:pt x="120710" y="4124"/>
                    <a:pt x="192201" y="4124"/>
                  </a:cubicBezTo>
                  <a:cubicBezTo>
                    <a:pt x="263143" y="4124"/>
                    <a:pt x="313186" y="52519"/>
                    <a:pt x="342333" y="148207"/>
                  </a:cubicBezTo>
                  <a:cubicBezTo>
                    <a:pt x="368179" y="233446"/>
                    <a:pt x="380828" y="359381"/>
                    <a:pt x="380828" y="523261"/>
                  </a:cubicBezTo>
                  <a:cubicBezTo>
                    <a:pt x="380828" y="624998"/>
                    <a:pt x="371479" y="734435"/>
                    <a:pt x="352231" y="848821"/>
                  </a:cubicBezTo>
                  <a:cubicBezTo>
                    <a:pt x="331334" y="976955"/>
                    <a:pt x="276891" y="1041847"/>
                    <a:pt x="190551" y="1041847"/>
                  </a:cubicBezTo>
                  <a:close/>
                  <a:moveTo>
                    <a:pt x="192201" y="59118"/>
                  </a:moveTo>
                  <a:cubicBezTo>
                    <a:pt x="175703" y="59118"/>
                    <a:pt x="125659" y="59118"/>
                    <a:pt x="94313" y="166905"/>
                  </a:cubicBezTo>
                  <a:cubicBezTo>
                    <a:pt x="70666" y="248844"/>
                    <a:pt x="58567" y="369280"/>
                    <a:pt x="58567" y="524361"/>
                  </a:cubicBezTo>
                  <a:cubicBezTo>
                    <a:pt x="58567" y="682191"/>
                    <a:pt x="70666" y="803176"/>
                    <a:pt x="94863" y="882917"/>
                  </a:cubicBezTo>
                  <a:cubicBezTo>
                    <a:pt x="126759" y="987404"/>
                    <a:pt x="174604" y="987404"/>
                    <a:pt x="190001" y="987404"/>
                  </a:cubicBezTo>
                  <a:cubicBezTo>
                    <a:pt x="210899" y="987404"/>
                    <a:pt x="273591" y="987404"/>
                    <a:pt x="297788" y="840022"/>
                  </a:cubicBezTo>
                  <a:cubicBezTo>
                    <a:pt x="315936" y="728386"/>
                    <a:pt x="325284" y="621699"/>
                    <a:pt x="325284" y="523261"/>
                  </a:cubicBezTo>
                  <a:cubicBezTo>
                    <a:pt x="325284" y="365430"/>
                    <a:pt x="313186" y="244445"/>
                    <a:pt x="288989" y="164155"/>
                  </a:cubicBezTo>
                  <a:cubicBezTo>
                    <a:pt x="258193" y="59118"/>
                    <a:pt x="208699" y="59118"/>
                    <a:pt x="192201" y="59118"/>
                  </a:cubicBezTo>
                  <a:close/>
                </a:path>
              </a:pathLst>
            </a:custGeom>
            <a:solidFill>
              <a:schemeClr val="accent1">
                <a:lumMod val="90000"/>
              </a:schemeClr>
            </a:solidFill>
            <a:ln w="9525" cap="flat">
              <a:noFill/>
              <a:prstDash val="solid"/>
              <a:miter/>
            </a:ln>
          </p:spPr>
          <p:txBody>
            <a:bodyPr rtlCol="0" anchor="ctr"/>
            <a:lstStyle/>
            <a:p>
              <a:endParaRPr lang="en-US"/>
            </a:p>
          </p:txBody>
        </p:sp>
        <p:cxnSp>
          <p:nvCxnSpPr>
            <p:cNvPr id="8" name="Straight Connector 7">
              <a:extLst>
                <a:ext uri="{FF2B5EF4-FFF2-40B4-BE49-F238E27FC236}">
                  <a16:creationId xmlns:a16="http://schemas.microsoft.com/office/drawing/2014/main" id="{6E6F65D3-6563-4713-9BE8-7CF9A9390645}"/>
                </a:ext>
              </a:extLst>
            </p:cNvPr>
            <p:cNvCxnSpPr>
              <a:cxnSpLocks/>
            </p:cNvCxnSpPr>
            <p:nvPr/>
          </p:nvCxnSpPr>
          <p:spPr>
            <a:xfrm>
              <a:off x="0" y="6503154"/>
              <a:ext cx="8181474"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057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cxnSp>
        <p:nvCxnSpPr>
          <p:cNvPr id="8" name="Straight Connector 7">
            <a:extLst>
              <a:ext uri="{FF2B5EF4-FFF2-40B4-BE49-F238E27FC236}">
                <a16:creationId xmlns:a16="http://schemas.microsoft.com/office/drawing/2014/main" id="{6E6F65D3-6563-4713-9BE8-7CF9A9390645}"/>
              </a:ext>
            </a:extLst>
          </p:cNvPr>
          <p:cNvCxnSpPr>
            <a:cxnSpLocks/>
          </p:cNvCxnSpPr>
          <p:nvPr/>
        </p:nvCxnSpPr>
        <p:spPr>
          <a:xfrm>
            <a:off x="0" y="6430962"/>
            <a:ext cx="12192000"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87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C2C52B6D-34FB-4FDE-831C-0BC7BB7E8FCC}"/>
              </a:ext>
            </a:extLst>
          </p:cNvPr>
          <p:cNvGrpSpPr/>
          <p:nvPr userDrawn="1"/>
        </p:nvGrpSpPr>
        <p:grpSpPr>
          <a:xfrm>
            <a:off x="0" y="5728740"/>
            <a:ext cx="12192000" cy="723192"/>
            <a:chOff x="0" y="5808144"/>
            <a:chExt cx="12192000" cy="723192"/>
          </a:xfrm>
        </p:grpSpPr>
        <p:sp>
          <p:nvSpPr>
            <p:cNvPr id="5" name="Freeform: Shape 4">
              <a:extLst>
                <a:ext uri="{FF2B5EF4-FFF2-40B4-BE49-F238E27FC236}">
                  <a16:creationId xmlns:a16="http://schemas.microsoft.com/office/drawing/2014/main" id="{18273629-03F8-49F1-A322-60F40F3A5D5C}"/>
                </a:ext>
              </a:extLst>
            </p:cNvPr>
            <p:cNvSpPr/>
            <p:nvPr/>
          </p:nvSpPr>
          <p:spPr>
            <a:xfrm>
              <a:off x="7651033" y="5808144"/>
              <a:ext cx="4540967" cy="723192"/>
            </a:xfrm>
            <a:custGeom>
              <a:avLst/>
              <a:gdLst>
                <a:gd name="connsiteX0" fmla="*/ 2320655 w 4540967"/>
                <a:gd name="connsiteY0" fmla="*/ 0 h 723192"/>
                <a:gd name="connsiteX1" fmla="*/ 2481565 w 4540967"/>
                <a:gd name="connsiteY1" fmla="*/ 57012 h 723192"/>
                <a:gd name="connsiteX2" fmla="*/ 2540708 w 4540967"/>
                <a:gd name="connsiteY2" fmla="*/ 199540 h 723192"/>
                <a:gd name="connsiteX3" fmla="*/ 2522858 w 4540967"/>
                <a:gd name="connsiteY3" fmla="*/ 283991 h 723192"/>
                <a:gd name="connsiteX4" fmla="*/ 2477836 w 4540967"/>
                <a:gd name="connsiteY4" fmla="*/ 348728 h 723192"/>
                <a:gd name="connsiteX5" fmla="*/ 2386458 w 4540967"/>
                <a:gd name="connsiteY5" fmla="*/ 420658 h 723192"/>
                <a:gd name="connsiteX6" fmla="*/ 2268440 w 4540967"/>
                <a:gd name="connsiteY6" fmla="*/ 526955 h 723192"/>
                <a:gd name="connsiteX7" fmla="*/ 2244463 w 4540967"/>
                <a:gd name="connsiteY7" fmla="*/ 578371 h 723192"/>
                <a:gd name="connsiteX8" fmla="*/ 2411501 w 4540967"/>
                <a:gd name="connsiteY8" fmla="*/ 578371 h 723192"/>
                <a:gd name="connsiteX9" fmla="*/ 2411501 w 4540967"/>
                <a:gd name="connsiteY9" fmla="*/ 522692 h 723192"/>
                <a:gd name="connsiteX10" fmla="*/ 2443469 w 4540967"/>
                <a:gd name="connsiteY10" fmla="*/ 490723 h 723192"/>
                <a:gd name="connsiteX11" fmla="*/ 2515932 w 4540967"/>
                <a:gd name="connsiteY11" fmla="*/ 490723 h 723192"/>
                <a:gd name="connsiteX12" fmla="*/ 2533248 w 4540967"/>
                <a:gd name="connsiteY12" fmla="*/ 495785 h 723192"/>
                <a:gd name="connsiteX13" fmla="*/ 2546303 w 4540967"/>
                <a:gd name="connsiteY13" fmla="*/ 520294 h 723192"/>
                <a:gd name="connsiteX14" fmla="*/ 2545503 w 4540967"/>
                <a:gd name="connsiteY14" fmla="*/ 670015 h 723192"/>
                <a:gd name="connsiteX15" fmla="*/ 2545770 w 4540967"/>
                <a:gd name="connsiteY15" fmla="*/ 679073 h 723192"/>
                <a:gd name="connsiteX16" fmla="*/ 2554029 w 4540967"/>
                <a:gd name="connsiteY16" fmla="*/ 687332 h 723192"/>
                <a:gd name="connsiteX17" fmla="*/ 2685367 w 4540967"/>
                <a:gd name="connsiteY17" fmla="*/ 689196 h 723192"/>
                <a:gd name="connsiteX18" fmla="*/ 2755432 w 4540967"/>
                <a:gd name="connsiteY18" fmla="*/ 690262 h 723192"/>
                <a:gd name="connsiteX19" fmla="*/ 2686433 w 4540967"/>
                <a:gd name="connsiteY19" fmla="*/ 626857 h 723192"/>
                <a:gd name="connsiteX20" fmla="*/ 2624892 w 4540967"/>
                <a:gd name="connsiteY20" fmla="*/ 361249 h 723192"/>
                <a:gd name="connsiteX21" fmla="*/ 2684834 w 4540967"/>
                <a:gd name="connsiteY21" fmla="*/ 97772 h 723192"/>
                <a:gd name="connsiteX22" fmla="*/ 2869188 w 4540967"/>
                <a:gd name="connsiteY22" fmla="*/ 0 h 723192"/>
                <a:gd name="connsiteX23" fmla="*/ 3054075 w 4540967"/>
                <a:gd name="connsiteY23" fmla="*/ 96440 h 723192"/>
                <a:gd name="connsiteX24" fmla="*/ 3114283 w 4540967"/>
                <a:gd name="connsiteY24" fmla="*/ 360450 h 723192"/>
                <a:gd name="connsiteX25" fmla="*/ 3052477 w 4540967"/>
                <a:gd name="connsiteY25" fmla="*/ 626325 h 723192"/>
                <a:gd name="connsiteX26" fmla="*/ 2981879 w 4540967"/>
                <a:gd name="connsiteY26" fmla="*/ 693992 h 723192"/>
                <a:gd name="connsiteX27" fmla="*/ 3045017 w 4540967"/>
                <a:gd name="connsiteY27" fmla="*/ 693992 h 723192"/>
                <a:gd name="connsiteX28" fmla="*/ 3232834 w 4540967"/>
                <a:gd name="connsiteY28" fmla="*/ 695590 h 723192"/>
                <a:gd name="connsiteX29" fmla="*/ 3240027 w 4540967"/>
                <a:gd name="connsiteY29" fmla="*/ 692660 h 723192"/>
                <a:gd name="connsiteX30" fmla="*/ 3242958 w 4540967"/>
                <a:gd name="connsiteY30" fmla="*/ 685467 h 723192"/>
                <a:gd name="connsiteX31" fmla="*/ 3242958 w 4540967"/>
                <a:gd name="connsiteY31" fmla="*/ 615402 h 723192"/>
                <a:gd name="connsiteX32" fmla="*/ 3280255 w 4540967"/>
                <a:gd name="connsiteY32" fmla="*/ 578104 h 723192"/>
                <a:gd name="connsiteX33" fmla="*/ 3323413 w 4540967"/>
                <a:gd name="connsiteY33" fmla="*/ 578104 h 723192"/>
                <a:gd name="connsiteX34" fmla="*/ 3336201 w 4540967"/>
                <a:gd name="connsiteY34" fmla="*/ 565317 h 723192"/>
                <a:gd name="connsiteX35" fmla="*/ 3336201 w 4540967"/>
                <a:gd name="connsiteY35" fmla="*/ 151586 h 723192"/>
                <a:gd name="connsiteX36" fmla="*/ 3331139 w 4540967"/>
                <a:gd name="connsiteY36" fmla="*/ 146524 h 723192"/>
                <a:gd name="connsiteX37" fmla="*/ 3272263 w 4540967"/>
                <a:gd name="connsiteY37" fmla="*/ 146524 h 723192"/>
                <a:gd name="connsiteX38" fmla="*/ 3237097 w 4540967"/>
                <a:gd name="connsiteY38" fmla="*/ 111359 h 723192"/>
                <a:gd name="connsiteX39" fmla="*/ 3237097 w 4540967"/>
                <a:gd name="connsiteY39" fmla="*/ 51151 h 723192"/>
                <a:gd name="connsiteX40" fmla="*/ 3276792 w 4540967"/>
                <a:gd name="connsiteY40" fmla="*/ 11456 h 723192"/>
                <a:gd name="connsiteX41" fmla="*/ 3471802 w 4540967"/>
                <a:gd name="connsiteY41" fmla="*/ 11456 h 723192"/>
                <a:gd name="connsiteX42" fmla="*/ 3511230 w 4540967"/>
                <a:gd name="connsiteY42" fmla="*/ 50884 h 723192"/>
                <a:gd name="connsiteX43" fmla="*/ 3511230 w 4540967"/>
                <a:gd name="connsiteY43" fmla="*/ 572776 h 723192"/>
                <a:gd name="connsiteX44" fmla="*/ 3516558 w 4540967"/>
                <a:gd name="connsiteY44" fmla="*/ 578104 h 723192"/>
                <a:gd name="connsiteX45" fmla="*/ 3570106 w 4540967"/>
                <a:gd name="connsiteY45" fmla="*/ 578104 h 723192"/>
                <a:gd name="connsiteX46" fmla="*/ 3599677 w 4540967"/>
                <a:gd name="connsiteY46" fmla="*/ 607676 h 723192"/>
                <a:gd name="connsiteX47" fmla="*/ 3599677 w 4540967"/>
                <a:gd name="connsiteY47" fmla="*/ 689463 h 723192"/>
                <a:gd name="connsiteX48" fmla="*/ 3606604 w 4540967"/>
                <a:gd name="connsiteY48" fmla="*/ 695856 h 723192"/>
                <a:gd name="connsiteX49" fmla="*/ 3741939 w 4540967"/>
                <a:gd name="connsiteY49" fmla="*/ 695856 h 723192"/>
                <a:gd name="connsiteX50" fmla="*/ 3755259 w 4540967"/>
                <a:gd name="connsiteY50" fmla="*/ 682802 h 723192"/>
                <a:gd name="connsiteX51" fmla="*/ 3756059 w 4540967"/>
                <a:gd name="connsiteY51" fmla="*/ 628189 h 723192"/>
                <a:gd name="connsiteX52" fmla="*/ 3795487 w 4540967"/>
                <a:gd name="connsiteY52" fmla="*/ 589294 h 723192"/>
                <a:gd name="connsiteX53" fmla="*/ 3918834 w 4540967"/>
                <a:gd name="connsiteY53" fmla="*/ 589294 h 723192"/>
                <a:gd name="connsiteX54" fmla="*/ 3939880 w 4540967"/>
                <a:gd name="connsiteY54" fmla="*/ 588761 h 723192"/>
                <a:gd name="connsiteX55" fmla="*/ 4026995 w 4540967"/>
                <a:gd name="connsiteY55" fmla="*/ 436909 h 723192"/>
                <a:gd name="connsiteX56" fmla="*/ 3916969 w 4540967"/>
                <a:gd name="connsiteY56" fmla="*/ 465681 h 723192"/>
                <a:gd name="connsiteX57" fmla="*/ 3778970 w 4540967"/>
                <a:gd name="connsiteY57" fmla="*/ 404940 h 723192"/>
                <a:gd name="connsiteX58" fmla="*/ 3722225 w 4540967"/>
                <a:gd name="connsiteY58" fmla="*/ 241366 h 723192"/>
                <a:gd name="connsiteX59" fmla="*/ 3782699 w 4540967"/>
                <a:gd name="connsiteY59" fmla="*/ 69000 h 723192"/>
                <a:gd name="connsiteX60" fmla="*/ 3951602 w 4540967"/>
                <a:gd name="connsiteY60" fmla="*/ 0 h 723192"/>
                <a:gd name="connsiteX61" fmla="*/ 4136755 w 4540967"/>
                <a:gd name="connsiteY61" fmla="*/ 85517 h 723192"/>
                <a:gd name="connsiteX62" fmla="*/ 4200693 w 4540967"/>
                <a:gd name="connsiteY62" fmla="*/ 359650 h 723192"/>
                <a:gd name="connsiteX63" fmla="*/ 4060029 w 4540967"/>
                <a:gd name="connsiteY63" fmla="*/ 695590 h 723192"/>
                <a:gd name="connsiteX64" fmla="*/ 4140751 w 4540967"/>
                <a:gd name="connsiteY64" fmla="*/ 695856 h 723192"/>
                <a:gd name="connsiteX65" fmla="*/ 4540967 w 4540967"/>
                <a:gd name="connsiteY65" fmla="*/ 695856 h 723192"/>
                <a:gd name="connsiteX66" fmla="*/ 4540967 w 4540967"/>
                <a:gd name="connsiteY66" fmla="*/ 723192 h 723192"/>
                <a:gd name="connsiteX67" fmla="*/ 4140751 w 4540967"/>
                <a:gd name="connsiteY67" fmla="*/ 722497 h 723192"/>
                <a:gd name="connsiteX68" fmla="*/ 3949737 w 4540967"/>
                <a:gd name="connsiteY68" fmla="*/ 721698 h 723192"/>
                <a:gd name="connsiteX69" fmla="*/ 3949737 w 4540967"/>
                <a:gd name="connsiteY69" fmla="*/ 695324 h 723192"/>
                <a:gd name="connsiteX70" fmla="*/ 4114377 w 4540967"/>
                <a:gd name="connsiteY70" fmla="*/ 613803 h 723192"/>
                <a:gd name="connsiteX71" fmla="*/ 4174052 w 4540967"/>
                <a:gd name="connsiteY71" fmla="*/ 359917 h 723192"/>
                <a:gd name="connsiteX72" fmla="*/ 4115709 w 4540967"/>
                <a:gd name="connsiteY72" fmla="*/ 102035 h 723192"/>
                <a:gd name="connsiteX73" fmla="*/ 3951602 w 4540967"/>
                <a:gd name="connsiteY73" fmla="*/ 26907 h 723192"/>
                <a:gd name="connsiteX74" fmla="*/ 3802414 w 4540967"/>
                <a:gd name="connsiteY74" fmla="*/ 86849 h 723192"/>
                <a:gd name="connsiteX75" fmla="*/ 3748599 w 4540967"/>
                <a:gd name="connsiteY75" fmla="*/ 241366 h 723192"/>
                <a:gd name="connsiteX76" fmla="*/ 3798151 w 4540967"/>
                <a:gd name="connsiteY76" fmla="*/ 386824 h 723192"/>
                <a:gd name="connsiteX77" fmla="*/ 3916702 w 4540967"/>
                <a:gd name="connsiteY77" fmla="*/ 439040 h 723192"/>
                <a:gd name="connsiteX78" fmla="*/ 4033921 w 4540967"/>
                <a:gd name="connsiteY78" fmla="*/ 399611 h 723192"/>
                <a:gd name="connsiteX79" fmla="*/ 4043245 w 4540967"/>
                <a:gd name="connsiteY79" fmla="*/ 392418 h 723192"/>
                <a:gd name="connsiteX80" fmla="*/ 4056300 w 4540967"/>
                <a:gd name="connsiteY80" fmla="*/ 399345 h 723192"/>
                <a:gd name="connsiteX81" fmla="*/ 4055501 w 4540967"/>
                <a:gd name="connsiteY81" fmla="*/ 411067 h 723192"/>
                <a:gd name="connsiteX82" fmla="*/ 3939613 w 4540967"/>
                <a:gd name="connsiteY82" fmla="*/ 615668 h 723192"/>
                <a:gd name="connsiteX83" fmla="*/ 3918567 w 4540967"/>
                <a:gd name="connsiteY83" fmla="*/ 616201 h 723192"/>
                <a:gd name="connsiteX84" fmla="*/ 3795220 w 4540967"/>
                <a:gd name="connsiteY84" fmla="*/ 616201 h 723192"/>
                <a:gd name="connsiteX85" fmla="*/ 3782433 w 4540967"/>
                <a:gd name="connsiteY85" fmla="*/ 628722 h 723192"/>
                <a:gd name="connsiteX86" fmla="*/ 3781634 w 4540967"/>
                <a:gd name="connsiteY86" fmla="*/ 683336 h 723192"/>
                <a:gd name="connsiteX87" fmla="*/ 3741673 w 4540967"/>
                <a:gd name="connsiteY87" fmla="*/ 722497 h 723192"/>
                <a:gd name="connsiteX88" fmla="*/ 3606337 w 4540967"/>
                <a:gd name="connsiteY88" fmla="*/ 722497 h 723192"/>
                <a:gd name="connsiteX89" fmla="*/ 3572771 w 4540967"/>
                <a:gd name="connsiteY89" fmla="*/ 689996 h 723192"/>
                <a:gd name="connsiteX90" fmla="*/ 3572771 w 4540967"/>
                <a:gd name="connsiteY90" fmla="*/ 689463 h 723192"/>
                <a:gd name="connsiteX91" fmla="*/ 3572771 w 4540967"/>
                <a:gd name="connsiteY91" fmla="*/ 607410 h 723192"/>
                <a:gd name="connsiteX92" fmla="*/ 3569840 w 4540967"/>
                <a:gd name="connsiteY92" fmla="*/ 604479 h 723192"/>
                <a:gd name="connsiteX93" fmla="*/ 3516558 w 4540967"/>
                <a:gd name="connsiteY93" fmla="*/ 604479 h 723192"/>
                <a:gd name="connsiteX94" fmla="*/ 3484589 w 4540967"/>
                <a:gd name="connsiteY94" fmla="*/ 572510 h 723192"/>
                <a:gd name="connsiteX95" fmla="*/ 3484589 w 4540967"/>
                <a:gd name="connsiteY95" fmla="*/ 51151 h 723192"/>
                <a:gd name="connsiteX96" fmla="*/ 3471802 w 4540967"/>
                <a:gd name="connsiteY96" fmla="*/ 38363 h 723192"/>
                <a:gd name="connsiteX97" fmla="*/ 3276792 w 4540967"/>
                <a:gd name="connsiteY97" fmla="*/ 38363 h 723192"/>
                <a:gd name="connsiteX98" fmla="*/ 3263737 w 4540967"/>
                <a:gd name="connsiteY98" fmla="*/ 51416 h 723192"/>
                <a:gd name="connsiteX99" fmla="*/ 3263737 w 4540967"/>
                <a:gd name="connsiteY99" fmla="*/ 111625 h 723192"/>
                <a:gd name="connsiteX100" fmla="*/ 3272263 w 4540967"/>
                <a:gd name="connsiteY100" fmla="*/ 120150 h 723192"/>
                <a:gd name="connsiteX101" fmla="*/ 3331139 w 4540967"/>
                <a:gd name="connsiteY101" fmla="*/ 120150 h 723192"/>
                <a:gd name="connsiteX102" fmla="*/ 3362841 w 4540967"/>
                <a:gd name="connsiteY102" fmla="*/ 151852 h 723192"/>
                <a:gd name="connsiteX103" fmla="*/ 3362841 w 4540967"/>
                <a:gd name="connsiteY103" fmla="*/ 565850 h 723192"/>
                <a:gd name="connsiteX104" fmla="*/ 3323413 w 4540967"/>
                <a:gd name="connsiteY104" fmla="*/ 605278 h 723192"/>
                <a:gd name="connsiteX105" fmla="*/ 3280255 w 4540967"/>
                <a:gd name="connsiteY105" fmla="*/ 605278 h 723192"/>
                <a:gd name="connsiteX106" fmla="*/ 3269599 w 4540967"/>
                <a:gd name="connsiteY106" fmla="*/ 615934 h 723192"/>
                <a:gd name="connsiteX107" fmla="*/ 3269599 w 4540967"/>
                <a:gd name="connsiteY107" fmla="*/ 686266 h 723192"/>
                <a:gd name="connsiteX108" fmla="*/ 3258943 w 4540967"/>
                <a:gd name="connsiteY108" fmla="*/ 712374 h 723192"/>
                <a:gd name="connsiteX109" fmla="*/ 3233101 w 4540967"/>
                <a:gd name="connsiteY109" fmla="*/ 723030 h 723192"/>
                <a:gd name="connsiteX110" fmla="*/ 3232834 w 4540967"/>
                <a:gd name="connsiteY110" fmla="*/ 723030 h 723192"/>
                <a:gd name="connsiteX111" fmla="*/ 3045017 w 4540967"/>
                <a:gd name="connsiteY111" fmla="*/ 721432 h 723192"/>
                <a:gd name="connsiteX112" fmla="*/ 2941917 w 4540967"/>
                <a:gd name="connsiteY112" fmla="*/ 721432 h 723192"/>
                <a:gd name="connsiteX113" fmla="*/ 2926732 w 4540967"/>
                <a:gd name="connsiteY113" fmla="*/ 711042 h 723192"/>
                <a:gd name="connsiteX114" fmla="*/ 2934725 w 4540967"/>
                <a:gd name="connsiteY114" fmla="*/ 692127 h 723192"/>
                <a:gd name="connsiteX115" fmla="*/ 3030631 w 4540967"/>
                <a:gd name="connsiteY115" fmla="*/ 612471 h 723192"/>
                <a:gd name="connsiteX116" fmla="*/ 3087909 w 4540967"/>
                <a:gd name="connsiteY116" fmla="*/ 361249 h 723192"/>
                <a:gd name="connsiteX117" fmla="*/ 3031697 w 4540967"/>
                <a:gd name="connsiteY117" fmla="*/ 111625 h 723192"/>
                <a:gd name="connsiteX118" fmla="*/ 2869188 w 4540967"/>
                <a:gd name="connsiteY118" fmla="*/ 27174 h 723192"/>
                <a:gd name="connsiteX119" fmla="*/ 2706680 w 4540967"/>
                <a:gd name="connsiteY119" fmla="*/ 111891 h 723192"/>
                <a:gd name="connsiteX120" fmla="*/ 2650734 w 4540967"/>
                <a:gd name="connsiteY120" fmla="*/ 360982 h 723192"/>
                <a:gd name="connsiteX121" fmla="*/ 2708012 w 4540967"/>
                <a:gd name="connsiteY121" fmla="*/ 611938 h 723192"/>
                <a:gd name="connsiteX122" fmla="*/ 2808447 w 4540967"/>
                <a:gd name="connsiteY122" fmla="*/ 688131 h 723192"/>
                <a:gd name="connsiteX123" fmla="*/ 2818571 w 4540967"/>
                <a:gd name="connsiteY123" fmla="*/ 701984 h 723192"/>
                <a:gd name="connsiteX124" fmla="*/ 2803386 w 4540967"/>
                <a:gd name="connsiteY124" fmla="*/ 717702 h 723192"/>
                <a:gd name="connsiteX125" fmla="*/ 2803119 w 4540967"/>
                <a:gd name="connsiteY125" fmla="*/ 717702 h 723192"/>
                <a:gd name="connsiteX126" fmla="*/ 2684568 w 4540967"/>
                <a:gd name="connsiteY126" fmla="*/ 716104 h 723192"/>
                <a:gd name="connsiteX127" fmla="*/ 2553229 w 4540967"/>
                <a:gd name="connsiteY127" fmla="*/ 714239 h 723192"/>
                <a:gd name="connsiteX128" fmla="*/ 2518862 w 4540967"/>
                <a:gd name="connsiteY128" fmla="*/ 679872 h 723192"/>
                <a:gd name="connsiteX129" fmla="*/ 2518596 w 4540967"/>
                <a:gd name="connsiteY129" fmla="*/ 670282 h 723192"/>
                <a:gd name="connsiteX130" fmla="*/ 2519395 w 4540967"/>
                <a:gd name="connsiteY130" fmla="*/ 520561 h 723192"/>
                <a:gd name="connsiteX131" fmla="*/ 2518596 w 4540967"/>
                <a:gd name="connsiteY131" fmla="*/ 518429 h 723192"/>
                <a:gd name="connsiteX132" fmla="*/ 2516465 w 4540967"/>
                <a:gd name="connsiteY132" fmla="*/ 517630 h 723192"/>
                <a:gd name="connsiteX133" fmla="*/ 2443203 w 4540967"/>
                <a:gd name="connsiteY133" fmla="*/ 517630 h 723192"/>
                <a:gd name="connsiteX134" fmla="*/ 2437875 w 4540967"/>
                <a:gd name="connsiteY134" fmla="*/ 522958 h 723192"/>
                <a:gd name="connsiteX135" fmla="*/ 2437875 w 4540967"/>
                <a:gd name="connsiteY135" fmla="*/ 581568 h 723192"/>
                <a:gd name="connsiteX136" fmla="*/ 2414164 w 4540967"/>
                <a:gd name="connsiteY136" fmla="*/ 605278 h 723192"/>
                <a:gd name="connsiteX137" fmla="*/ 2236737 w 4540967"/>
                <a:gd name="connsiteY137" fmla="*/ 605278 h 723192"/>
                <a:gd name="connsiteX138" fmla="*/ 2223683 w 4540967"/>
                <a:gd name="connsiteY138" fmla="*/ 601016 h 723192"/>
                <a:gd name="connsiteX139" fmla="*/ 2216490 w 4540967"/>
                <a:gd name="connsiteY139" fmla="*/ 580502 h 723192"/>
                <a:gd name="connsiteX140" fmla="*/ 2245529 w 4540967"/>
                <a:gd name="connsiteY140" fmla="*/ 513367 h 723192"/>
                <a:gd name="connsiteX141" fmla="*/ 2371006 w 4540967"/>
                <a:gd name="connsiteY141" fmla="*/ 399345 h 723192"/>
                <a:gd name="connsiteX142" fmla="*/ 2459454 w 4540967"/>
                <a:gd name="connsiteY142" fmla="*/ 330079 h 723192"/>
                <a:gd name="connsiteX143" fmla="*/ 2498882 w 4540967"/>
                <a:gd name="connsiteY143" fmla="*/ 273334 h 723192"/>
                <a:gd name="connsiteX144" fmla="*/ 2514334 w 4540967"/>
                <a:gd name="connsiteY144" fmla="*/ 200073 h 723192"/>
                <a:gd name="connsiteX145" fmla="*/ 2463450 w 4540967"/>
                <a:gd name="connsiteY145" fmla="*/ 76726 h 723192"/>
                <a:gd name="connsiteX146" fmla="*/ 2320655 w 4540967"/>
                <a:gd name="connsiteY146" fmla="*/ 26641 h 723192"/>
                <a:gd name="connsiteX147" fmla="*/ 2217555 w 4540967"/>
                <a:gd name="connsiteY147" fmla="*/ 47687 h 723192"/>
                <a:gd name="connsiteX148" fmla="*/ 2144561 w 4540967"/>
                <a:gd name="connsiteY148" fmla="*/ 114023 h 723192"/>
                <a:gd name="connsiteX149" fmla="*/ 2117387 w 4540967"/>
                <a:gd name="connsiteY149" fmla="*/ 239234 h 723192"/>
                <a:gd name="connsiteX150" fmla="*/ 2119784 w 4540967"/>
                <a:gd name="connsiteY150" fmla="*/ 241632 h 723192"/>
                <a:gd name="connsiteX151" fmla="*/ 2205567 w 4540967"/>
                <a:gd name="connsiteY151" fmla="*/ 245628 h 723192"/>
                <a:gd name="connsiteX152" fmla="*/ 2215691 w 4540967"/>
                <a:gd name="connsiteY152" fmla="*/ 236571 h 723192"/>
                <a:gd name="connsiteX153" fmla="*/ 2238335 w 4540967"/>
                <a:gd name="connsiteY153" fmla="*/ 144926 h 723192"/>
                <a:gd name="connsiteX154" fmla="*/ 2309200 w 4540967"/>
                <a:gd name="connsiteY154" fmla="*/ 104965 h 723192"/>
                <a:gd name="connsiteX155" fmla="*/ 2365145 w 4540967"/>
                <a:gd name="connsiteY155" fmla="*/ 129475 h 723192"/>
                <a:gd name="connsiteX156" fmla="*/ 2386991 w 4540967"/>
                <a:gd name="connsiteY156" fmla="*/ 189682 h 723192"/>
                <a:gd name="connsiteX157" fmla="*/ 2359817 w 4540967"/>
                <a:gd name="connsiteY157" fmla="*/ 272535 h 723192"/>
                <a:gd name="connsiteX158" fmla="*/ 2256451 w 4540967"/>
                <a:gd name="connsiteY158" fmla="*/ 378566 h 723192"/>
                <a:gd name="connsiteX159" fmla="*/ 2166938 w 4540967"/>
                <a:gd name="connsiteY159" fmla="*/ 476337 h 723192"/>
                <a:gd name="connsiteX160" fmla="*/ 2121915 w 4540967"/>
                <a:gd name="connsiteY160" fmla="*/ 566383 h 723192"/>
                <a:gd name="connsiteX161" fmla="*/ 2108063 w 4540967"/>
                <a:gd name="connsiteY161" fmla="*/ 675343 h 723192"/>
                <a:gd name="connsiteX162" fmla="*/ 2069167 w 4540967"/>
                <a:gd name="connsiteY162" fmla="*/ 712640 h 723192"/>
                <a:gd name="connsiteX163" fmla="*/ 2020148 w 4540967"/>
                <a:gd name="connsiteY163" fmla="*/ 712640 h 723192"/>
                <a:gd name="connsiteX164" fmla="*/ 13833 w 4540967"/>
                <a:gd name="connsiteY164" fmla="*/ 712640 h 723192"/>
                <a:gd name="connsiteX165" fmla="*/ 247 w 4540967"/>
                <a:gd name="connsiteY165" fmla="*/ 701984 h 723192"/>
                <a:gd name="connsiteX166" fmla="*/ 13301 w 4540967"/>
                <a:gd name="connsiteY166" fmla="*/ 686000 h 723192"/>
                <a:gd name="connsiteX167" fmla="*/ 2020148 w 4540967"/>
                <a:gd name="connsiteY167" fmla="*/ 686000 h 723192"/>
                <a:gd name="connsiteX168" fmla="*/ 2069167 w 4540967"/>
                <a:gd name="connsiteY168" fmla="*/ 686000 h 723192"/>
                <a:gd name="connsiteX169" fmla="*/ 2081421 w 4540967"/>
                <a:gd name="connsiteY169" fmla="*/ 674278 h 723192"/>
                <a:gd name="connsiteX170" fmla="*/ 2096340 w 4540967"/>
                <a:gd name="connsiteY170" fmla="*/ 558923 h 723192"/>
                <a:gd name="connsiteX171" fmla="*/ 2145359 w 4540967"/>
                <a:gd name="connsiteY171" fmla="*/ 460885 h 723192"/>
                <a:gd name="connsiteX172" fmla="*/ 2238602 w 4540967"/>
                <a:gd name="connsiteY172" fmla="*/ 358851 h 723192"/>
                <a:gd name="connsiteX173" fmla="*/ 2338505 w 4540967"/>
                <a:gd name="connsiteY173" fmla="*/ 256817 h 723192"/>
                <a:gd name="connsiteX174" fmla="*/ 2360350 w 4540967"/>
                <a:gd name="connsiteY174" fmla="*/ 189682 h 723192"/>
                <a:gd name="connsiteX175" fmla="*/ 2345431 w 4540967"/>
                <a:gd name="connsiteY175" fmla="*/ 147590 h 723192"/>
                <a:gd name="connsiteX176" fmla="*/ 2309200 w 4540967"/>
                <a:gd name="connsiteY176" fmla="*/ 131872 h 723192"/>
                <a:gd name="connsiteX177" fmla="*/ 2261247 w 4540967"/>
                <a:gd name="connsiteY177" fmla="*/ 158512 h 723192"/>
                <a:gd name="connsiteX178" fmla="*/ 2242331 w 4540967"/>
                <a:gd name="connsiteY178" fmla="*/ 238968 h 723192"/>
                <a:gd name="connsiteX179" fmla="*/ 2204501 w 4540967"/>
                <a:gd name="connsiteY179" fmla="*/ 272535 h 723192"/>
                <a:gd name="connsiteX180" fmla="*/ 2118719 w 4540967"/>
                <a:gd name="connsiteY180" fmla="*/ 268539 h 723192"/>
                <a:gd name="connsiteX181" fmla="*/ 2091012 w 4540967"/>
                <a:gd name="connsiteY181" fmla="*/ 238968 h 723192"/>
                <a:gd name="connsiteX182" fmla="*/ 2121649 w 4540967"/>
                <a:gd name="connsiteY182" fmla="*/ 100969 h 723192"/>
                <a:gd name="connsiteX183" fmla="*/ 2206633 w 4540967"/>
                <a:gd name="connsiteY183" fmla="*/ 23710 h 723192"/>
                <a:gd name="connsiteX184" fmla="*/ 2320655 w 4540967"/>
                <a:gd name="connsiteY184" fmla="*/ 0 h 72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4540967" h="723192">
                  <a:moveTo>
                    <a:pt x="2320655" y="0"/>
                  </a:moveTo>
                  <a:cubicBezTo>
                    <a:pt x="2388323" y="0"/>
                    <a:pt x="2442404" y="19182"/>
                    <a:pt x="2481565" y="57012"/>
                  </a:cubicBezTo>
                  <a:cubicBezTo>
                    <a:pt x="2520727" y="95107"/>
                    <a:pt x="2540708" y="143061"/>
                    <a:pt x="2540708" y="199540"/>
                  </a:cubicBezTo>
                  <a:cubicBezTo>
                    <a:pt x="2540708" y="229910"/>
                    <a:pt x="2534581" y="258149"/>
                    <a:pt x="2522858" y="283991"/>
                  </a:cubicBezTo>
                  <a:cubicBezTo>
                    <a:pt x="2511136" y="309566"/>
                    <a:pt x="2495951" y="331145"/>
                    <a:pt x="2477836" y="348728"/>
                  </a:cubicBezTo>
                  <a:cubicBezTo>
                    <a:pt x="2460253" y="365778"/>
                    <a:pt x="2430415" y="389222"/>
                    <a:pt x="2386458" y="420658"/>
                  </a:cubicBezTo>
                  <a:cubicBezTo>
                    <a:pt x="2323586" y="465681"/>
                    <a:pt x="2283891" y="501379"/>
                    <a:pt x="2268440" y="526955"/>
                  </a:cubicBezTo>
                  <a:cubicBezTo>
                    <a:pt x="2256984" y="545869"/>
                    <a:pt x="2248991" y="563186"/>
                    <a:pt x="2244463" y="578371"/>
                  </a:cubicBezTo>
                  <a:lnTo>
                    <a:pt x="2411501" y="578371"/>
                  </a:lnTo>
                  <a:lnTo>
                    <a:pt x="2411501" y="522692"/>
                  </a:lnTo>
                  <a:cubicBezTo>
                    <a:pt x="2411501" y="505109"/>
                    <a:pt x="2425886" y="490723"/>
                    <a:pt x="2443469" y="490723"/>
                  </a:cubicBezTo>
                  <a:lnTo>
                    <a:pt x="2515932" y="490723"/>
                  </a:lnTo>
                  <a:cubicBezTo>
                    <a:pt x="2522060" y="490723"/>
                    <a:pt x="2528187" y="492322"/>
                    <a:pt x="2533248" y="495785"/>
                  </a:cubicBezTo>
                  <a:cubicBezTo>
                    <a:pt x="2541507" y="501645"/>
                    <a:pt x="2546303" y="510703"/>
                    <a:pt x="2546303" y="520294"/>
                  </a:cubicBezTo>
                  <a:lnTo>
                    <a:pt x="2545503" y="670015"/>
                  </a:lnTo>
                  <a:cubicBezTo>
                    <a:pt x="2545592" y="673034"/>
                    <a:pt x="2545681" y="676053"/>
                    <a:pt x="2545770" y="679073"/>
                  </a:cubicBezTo>
                  <a:cubicBezTo>
                    <a:pt x="2545770" y="683602"/>
                    <a:pt x="2549499" y="687065"/>
                    <a:pt x="2554029" y="687332"/>
                  </a:cubicBezTo>
                  <a:lnTo>
                    <a:pt x="2685367" y="689196"/>
                  </a:lnTo>
                  <a:lnTo>
                    <a:pt x="2755432" y="690262"/>
                  </a:lnTo>
                  <a:cubicBezTo>
                    <a:pt x="2729591" y="674278"/>
                    <a:pt x="2703483" y="652432"/>
                    <a:pt x="2686433" y="626857"/>
                  </a:cubicBezTo>
                  <a:cubicBezTo>
                    <a:pt x="2645406" y="565317"/>
                    <a:pt x="2624892" y="475804"/>
                    <a:pt x="2624892" y="361249"/>
                  </a:cubicBezTo>
                  <a:cubicBezTo>
                    <a:pt x="2624892" y="248825"/>
                    <a:pt x="2645140" y="160378"/>
                    <a:pt x="2684834" y="97772"/>
                  </a:cubicBezTo>
                  <a:cubicBezTo>
                    <a:pt x="2725328" y="32768"/>
                    <a:pt x="2787401" y="0"/>
                    <a:pt x="2869188" y="0"/>
                  </a:cubicBezTo>
                  <a:cubicBezTo>
                    <a:pt x="2950709" y="0"/>
                    <a:pt x="3012782" y="32502"/>
                    <a:pt x="3054075" y="96440"/>
                  </a:cubicBezTo>
                  <a:cubicBezTo>
                    <a:pt x="3094036" y="158779"/>
                    <a:pt x="3114283" y="247493"/>
                    <a:pt x="3114283" y="360450"/>
                  </a:cubicBezTo>
                  <a:cubicBezTo>
                    <a:pt x="3114283" y="475538"/>
                    <a:pt x="3093503" y="564784"/>
                    <a:pt x="3052477" y="626325"/>
                  </a:cubicBezTo>
                  <a:cubicBezTo>
                    <a:pt x="3036226" y="650834"/>
                    <a:pt x="3008519" y="675610"/>
                    <a:pt x="2981879" y="693992"/>
                  </a:cubicBezTo>
                  <a:lnTo>
                    <a:pt x="3045017" y="693992"/>
                  </a:lnTo>
                  <a:lnTo>
                    <a:pt x="3232834" y="695590"/>
                  </a:lnTo>
                  <a:cubicBezTo>
                    <a:pt x="3235498" y="695590"/>
                    <a:pt x="3237896" y="694525"/>
                    <a:pt x="3240027" y="692660"/>
                  </a:cubicBezTo>
                  <a:cubicBezTo>
                    <a:pt x="3241893" y="690795"/>
                    <a:pt x="3242958" y="688397"/>
                    <a:pt x="3242958" y="685467"/>
                  </a:cubicBezTo>
                  <a:lnTo>
                    <a:pt x="3242958" y="615402"/>
                  </a:lnTo>
                  <a:cubicBezTo>
                    <a:pt x="3242958" y="594888"/>
                    <a:pt x="3259475" y="578104"/>
                    <a:pt x="3280255" y="578104"/>
                  </a:cubicBezTo>
                  <a:lnTo>
                    <a:pt x="3323413" y="578104"/>
                  </a:lnTo>
                  <a:cubicBezTo>
                    <a:pt x="3330339" y="578104"/>
                    <a:pt x="3336201" y="572510"/>
                    <a:pt x="3336201" y="565317"/>
                  </a:cubicBezTo>
                  <a:lnTo>
                    <a:pt x="3336201" y="151586"/>
                  </a:lnTo>
                  <a:cubicBezTo>
                    <a:pt x="3336201" y="148656"/>
                    <a:pt x="3333803" y="146524"/>
                    <a:pt x="3331139" y="146524"/>
                  </a:cubicBezTo>
                  <a:lnTo>
                    <a:pt x="3272263" y="146524"/>
                  </a:lnTo>
                  <a:cubicBezTo>
                    <a:pt x="3252815" y="146524"/>
                    <a:pt x="3237097" y="130806"/>
                    <a:pt x="3237097" y="111359"/>
                  </a:cubicBezTo>
                  <a:lnTo>
                    <a:pt x="3237097" y="51151"/>
                  </a:lnTo>
                  <a:cubicBezTo>
                    <a:pt x="3237097" y="29305"/>
                    <a:pt x="3254947" y="11456"/>
                    <a:pt x="3276792" y="11456"/>
                  </a:cubicBezTo>
                  <a:lnTo>
                    <a:pt x="3471802" y="11456"/>
                  </a:lnTo>
                  <a:cubicBezTo>
                    <a:pt x="3493647" y="11456"/>
                    <a:pt x="3511230" y="29039"/>
                    <a:pt x="3511230" y="50884"/>
                  </a:cubicBezTo>
                  <a:lnTo>
                    <a:pt x="3511230" y="572776"/>
                  </a:lnTo>
                  <a:cubicBezTo>
                    <a:pt x="3511230" y="575707"/>
                    <a:pt x="3513628" y="578104"/>
                    <a:pt x="3516558" y="578104"/>
                  </a:cubicBezTo>
                  <a:lnTo>
                    <a:pt x="3570106" y="578104"/>
                  </a:lnTo>
                  <a:cubicBezTo>
                    <a:pt x="3586357" y="578104"/>
                    <a:pt x="3599677" y="591425"/>
                    <a:pt x="3599677" y="607676"/>
                  </a:cubicBezTo>
                  <a:lnTo>
                    <a:pt x="3599677" y="689463"/>
                  </a:lnTo>
                  <a:cubicBezTo>
                    <a:pt x="3599944" y="693193"/>
                    <a:pt x="3602874" y="695856"/>
                    <a:pt x="3606604" y="695856"/>
                  </a:cubicBezTo>
                  <a:lnTo>
                    <a:pt x="3741939" y="695856"/>
                  </a:lnTo>
                  <a:cubicBezTo>
                    <a:pt x="3749132" y="695856"/>
                    <a:pt x="3754993" y="689996"/>
                    <a:pt x="3755259" y="682802"/>
                  </a:cubicBezTo>
                  <a:cubicBezTo>
                    <a:pt x="3755525" y="664598"/>
                    <a:pt x="3755792" y="646394"/>
                    <a:pt x="3756059" y="628189"/>
                  </a:cubicBezTo>
                  <a:cubicBezTo>
                    <a:pt x="3756325" y="606877"/>
                    <a:pt x="3774174" y="589294"/>
                    <a:pt x="3795487" y="589294"/>
                  </a:cubicBezTo>
                  <a:lnTo>
                    <a:pt x="3918834" y="589294"/>
                  </a:lnTo>
                  <a:lnTo>
                    <a:pt x="3939880" y="588761"/>
                  </a:lnTo>
                  <a:cubicBezTo>
                    <a:pt x="3987300" y="588761"/>
                    <a:pt x="4016605" y="537611"/>
                    <a:pt x="4026995" y="436909"/>
                  </a:cubicBezTo>
                  <a:cubicBezTo>
                    <a:pt x="3994493" y="456090"/>
                    <a:pt x="3957729" y="465681"/>
                    <a:pt x="3916969" y="465681"/>
                  </a:cubicBezTo>
                  <a:cubicBezTo>
                    <a:pt x="3863155" y="465681"/>
                    <a:pt x="3816800" y="445167"/>
                    <a:pt x="3778970" y="404940"/>
                  </a:cubicBezTo>
                  <a:cubicBezTo>
                    <a:pt x="3741406" y="364978"/>
                    <a:pt x="3722225" y="309832"/>
                    <a:pt x="3722225" y="241366"/>
                  </a:cubicBezTo>
                  <a:cubicBezTo>
                    <a:pt x="3722225" y="172366"/>
                    <a:pt x="3742738" y="114289"/>
                    <a:pt x="3782699" y="69000"/>
                  </a:cubicBezTo>
                  <a:cubicBezTo>
                    <a:pt x="3823193" y="23178"/>
                    <a:pt x="3880205" y="0"/>
                    <a:pt x="3951602" y="0"/>
                  </a:cubicBezTo>
                  <a:cubicBezTo>
                    <a:pt x="4031257" y="0"/>
                    <a:pt x="4093597" y="28772"/>
                    <a:pt x="4136755" y="85517"/>
                  </a:cubicBezTo>
                  <a:cubicBezTo>
                    <a:pt x="4179113" y="141196"/>
                    <a:pt x="4200693" y="233373"/>
                    <a:pt x="4200693" y="359650"/>
                  </a:cubicBezTo>
                  <a:cubicBezTo>
                    <a:pt x="4200693" y="535479"/>
                    <a:pt x="4153538" y="647903"/>
                    <a:pt x="4060029" y="695590"/>
                  </a:cubicBezTo>
                  <a:lnTo>
                    <a:pt x="4140751" y="695856"/>
                  </a:lnTo>
                  <a:lnTo>
                    <a:pt x="4540967" y="695856"/>
                  </a:lnTo>
                  <a:lnTo>
                    <a:pt x="4540967" y="723192"/>
                  </a:lnTo>
                  <a:lnTo>
                    <a:pt x="4140751" y="722497"/>
                  </a:lnTo>
                  <a:lnTo>
                    <a:pt x="3949737" y="721698"/>
                  </a:lnTo>
                  <a:cubicBezTo>
                    <a:pt x="3938015" y="721698"/>
                    <a:pt x="3938281" y="695324"/>
                    <a:pt x="3949737" y="695324"/>
                  </a:cubicBezTo>
                  <a:cubicBezTo>
                    <a:pt x="4041115" y="694525"/>
                    <a:pt x="4075215" y="668683"/>
                    <a:pt x="4114377" y="613803"/>
                  </a:cubicBezTo>
                  <a:cubicBezTo>
                    <a:pt x="4153805" y="558390"/>
                    <a:pt x="4174052" y="472874"/>
                    <a:pt x="4174052" y="359917"/>
                  </a:cubicBezTo>
                  <a:cubicBezTo>
                    <a:pt x="4174052" y="239767"/>
                    <a:pt x="4154338" y="152918"/>
                    <a:pt x="4115709" y="102035"/>
                  </a:cubicBezTo>
                  <a:cubicBezTo>
                    <a:pt x="4077346" y="51683"/>
                    <a:pt x="4023532" y="26907"/>
                    <a:pt x="3951602" y="26907"/>
                  </a:cubicBezTo>
                  <a:cubicBezTo>
                    <a:pt x="3887131" y="26907"/>
                    <a:pt x="3838379" y="46622"/>
                    <a:pt x="3802414" y="86849"/>
                  </a:cubicBezTo>
                  <a:cubicBezTo>
                    <a:pt x="3766715" y="127077"/>
                    <a:pt x="3748599" y="179026"/>
                    <a:pt x="3748599" y="241366"/>
                  </a:cubicBezTo>
                  <a:cubicBezTo>
                    <a:pt x="3748599" y="302906"/>
                    <a:pt x="3765383" y="351658"/>
                    <a:pt x="3798151" y="386824"/>
                  </a:cubicBezTo>
                  <a:cubicBezTo>
                    <a:pt x="3831185" y="421990"/>
                    <a:pt x="3870081" y="439040"/>
                    <a:pt x="3916702" y="439040"/>
                  </a:cubicBezTo>
                  <a:cubicBezTo>
                    <a:pt x="3961459" y="439040"/>
                    <a:pt x="4001153" y="425720"/>
                    <a:pt x="4033921" y="399611"/>
                  </a:cubicBezTo>
                  <a:lnTo>
                    <a:pt x="4043245" y="392418"/>
                  </a:lnTo>
                  <a:cubicBezTo>
                    <a:pt x="4048840" y="388156"/>
                    <a:pt x="4056833" y="392418"/>
                    <a:pt x="4056300" y="399345"/>
                  </a:cubicBezTo>
                  <a:lnTo>
                    <a:pt x="4055501" y="411067"/>
                  </a:lnTo>
                  <a:cubicBezTo>
                    <a:pt x="4046709" y="546669"/>
                    <a:pt x="4007547" y="615402"/>
                    <a:pt x="3939613" y="615668"/>
                  </a:cubicBezTo>
                  <a:lnTo>
                    <a:pt x="3918567" y="616201"/>
                  </a:lnTo>
                  <a:lnTo>
                    <a:pt x="3795220" y="616201"/>
                  </a:lnTo>
                  <a:cubicBezTo>
                    <a:pt x="3788294" y="616201"/>
                    <a:pt x="3782433" y="621795"/>
                    <a:pt x="3782433" y="628722"/>
                  </a:cubicBezTo>
                  <a:lnTo>
                    <a:pt x="3781634" y="683336"/>
                  </a:lnTo>
                  <a:cubicBezTo>
                    <a:pt x="3781367" y="704914"/>
                    <a:pt x="3763251" y="722497"/>
                    <a:pt x="3741673" y="722497"/>
                  </a:cubicBezTo>
                  <a:lnTo>
                    <a:pt x="3606337" y="722497"/>
                  </a:lnTo>
                  <a:cubicBezTo>
                    <a:pt x="3588222" y="722497"/>
                    <a:pt x="3573303" y="708378"/>
                    <a:pt x="3572771" y="689996"/>
                  </a:cubicBezTo>
                  <a:lnTo>
                    <a:pt x="3572771" y="689463"/>
                  </a:lnTo>
                  <a:lnTo>
                    <a:pt x="3572771" y="607410"/>
                  </a:lnTo>
                  <a:cubicBezTo>
                    <a:pt x="3572771" y="605811"/>
                    <a:pt x="3571438" y="604479"/>
                    <a:pt x="3569840" y="604479"/>
                  </a:cubicBezTo>
                  <a:lnTo>
                    <a:pt x="3516558" y="604479"/>
                  </a:lnTo>
                  <a:cubicBezTo>
                    <a:pt x="3498976" y="604479"/>
                    <a:pt x="3484589" y="590093"/>
                    <a:pt x="3484589" y="572510"/>
                  </a:cubicBezTo>
                  <a:lnTo>
                    <a:pt x="3484589" y="51151"/>
                  </a:lnTo>
                  <a:cubicBezTo>
                    <a:pt x="3484589" y="43958"/>
                    <a:pt x="3478729" y="38363"/>
                    <a:pt x="3471802" y="38363"/>
                  </a:cubicBezTo>
                  <a:lnTo>
                    <a:pt x="3276792" y="38363"/>
                  </a:lnTo>
                  <a:cubicBezTo>
                    <a:pt x="3269599" y="38363"/>
                    <a:pt x="3263737" y="44224"/>
                    <a:pt x="3263737" y="51416"/>
                  </a:cubicBezTo>
                  <a:lnTo>
                    <a:pt x="3263737" y="111625"/>
                  </a:lnTo>
                  <a:cubicBezTo>
                    <a:pt x="3263737" y="116154"/>
                    <a:pt x="3267467" y="120150"/>
                    <a:pt x="3272263" y="120150"/>
                  </a:cubicBezTo>
                  <a:lnTo>
                    <a:pt x="3331139" y="120150"/>
                  </a:lnTo>
                  <a:cubicBezTo>
                    <a:pt x="3348722" y="120150"/>
                    <a:pt x="3362841" y="134270"/>
                    <a:pt x="3362841" y="151852"/>
                  </a:cubicBezTo>
                  <a:lnTo>
                    <a:pt x="3362841" y="565850"/>
                  </a:lnTo>
                  <a:cubicBezTo>
                    <a:pt x="3362841" y="587696"/>
                    <a:pt x="3345258" y="605278"/>
                    <a:pt x="3323413" y="605278"/>
                  </a:cubicBezTo>
                  <a:lnTo>
                    <a:pt x="3280255" y="605278"/>
                  </a:lnTo>
                  <a:cubicBezTo>
                    <a:pt x="3274393" y="605278"/>
                    <a:pt x="3269599" y="610074"/>
                    <a:pt x="3269599" y="615934"/>
                  </a:cubicBezTo>
                  <a:lnTo>
                    <a:pt x="3269599" y="686266"/>
                  </a:lnTo>
                  <a:cubicBezTo>
                    <a:pt x="3269599" y="696123"/>
                    <a:pt x="3265869" y="705181"/>
                    <a:pt x="3258943" y="712374"/>
                  </a:cubicBezTo>
                  <a:cubicBezTo>
                    <a:pt x="3252016" y="719301"/>
                    <a:pt x="3242958" y="723030"/>
                    <a:pt x="3233101" y="723030"/>
                  </a:cubicBezTo>
                  <a:lnTo>
                    <a:pt x="3232834" y="723030"/>
                  </a:lnTo>
                  <a:lnTo>
                    <a:pt x="3045017" y="721432"/>
                  </a:lnTo>
                  <a:lnTo>
                    <a:pt x="2941917" y="721432"/>
                  </a:lnTo>
                  <a:cubicBezTo>
                    <a:pt x="2935258" y="721432"/>
                    <a:pt x="2928863" y="717436"/>
                    <a:pt x="2926732" y="711042"/>
                  </a:cubicBezTo>
                  <a:cubicBezTo>
                    <a:pt x="2924068" y="703582"/>
                    <a:pt x="2927532" y="695324"/>
                    <a:pt x="2934725" y="692127"/>
                  </a:cubicBezTo>
                  <a:cubicBezTo>
                    <a:pt x="2965628" y="677208"/>
                    <a:pt x="3009851" y="643374"/>
                    <a:pt x="3030631" y="612471"/>
                  </a:cubicBezTo>
                  <a:cubicBezTo>
                    <a:pt x="3068727" y="555460"/>
                    <a:pt x="3087909" y="471009"/>
                    <a:pt x="3087909" y="361249"/>
                  </a:cubicBezTo>
                  <a:cubicBezTo>
                    <a:pt x="3087909" y="253354"/>
                    <a:pt x="3068994" y="169436"/>
                    <a:pt x="3031697" y="111625"/>
                  </a:cubicBezTo>
                  <a:cubicBezTo>
                    <a:pt x="2995199" y="54880"/>
                    <a:pt x="2942184" y="27174"/>
                    <a:pt x="2869188" y="27174"/>
                  </a:cubicBezTo>
                  <a:cubicBezTo>
                    <a:pt x="2796193" y="27174"/>
                    <a:pt x="2742911" y="54880"/>
                    <a:pt x="2706680" y="111891"/>
                  </a:cubicBezTo>
                  <a:cubicBezTo>
                    <a:pt x="2669649" y="169968"/>
                    <a:pt x="2650734" y="253886"/>
                    <a:pt x="2650734" y="360982"/>
                  </a:cubicBezTo>
                  <a:cubicBezTo>
                    <a:pt x="2650734" y="470210"/>
                    <a:pt x="2669915" y="554661"/>
                    <a:pt x="2708012" y="611938"/>
                  </a:cubicBezTo>
                  <a:cubicBezTo>
                    <a:pt x="2730390" y="645506"/>
                    <a:pt x="2774347" y="674278"/>
                    <a:pt x="2808447" y="688131"/>
                  </a:cubicBezTo>
                  <a:cubicBezTo>
                    <a:pt x="2814042" y="690529"/>
                    <a:pt x="2818305" y="695856"/>
                    <a:pt x="2818571" y="701984"/>
                  </a:cubicBezTo>
                  <a:cubicBezTo>
                    <a:pt x="2818837" y="710775"/>
                    <a:pt x="2811644" y="717702"/>
                    <a:pt x="2803386" y="717702"/>
                  </a:cubicBezTo>
                  <a:lnTo>
                    <a:pt x="2803119" y="717702"/>
                  </a:lnTo>
                  <a:lnTo>
                    <a:pt x="2684568" y="716104"/>
                  </a:lnTo>
                  <a:lnTo>
                    <a:pt x="2553229" y="714239"/>
                  </a:lnTo>
                  <a:cubicBezTo>
                    <a:pt x="2534314" y="713972"/>
                    <a:pt x="2519129" y="698787"/>
                    <a:pt x="2518862" y="679872"/>
                  </a:cubicBezTo>
                  <a:lnTo>
                    <a:pt x="2518596" y="670282"/>
                  </a:lnTo>
                  <a:lnTo>
                    <a:pt x="2519395" y="520561"/>
                  </a:lnTo>
                  <a:cubicBezTo>
                    <a:pt x="2519395" y="519495"/>
                    <a:pt x="2518862" y="518962"/>
                    <a:pt x="2518596" y="518429"/>
                  </a:cubicBezTo>
                  <a:cubicBezTo>
                    <a:pt x="2518330" y="517897"/>
                    <a:pt x="2517530" y="517630"/>
                    <a:pt x="2516465" y="517630"/>
                  </a:cubicBezTo>
                  <a:lnTo>
                    <a:pt x="2443203" y="517630"/>
                  </a:lnTo>
                  <a:cubicBezTo>
                    <a:pt x="2440272" y="517630"/>
                    <a:pt x="2437875" y="520028"/>
                    <a:pt x="2437875" y="522958"/>
                  </a:cubicBezTo>
                  <a:lnTo>
                    <a:pt x="2437875" y="581568"/>
                  </a:lnTo>
                  <a:cubicBezTo>
                    <a:pt x="2437875" y="594622"/>
                    <a:pt x="2427218" y="605278"/>
                    <a:pt x="2414164" y="605278"/>
                  </a:cubicBezTo>
                  <a:lnTo>
                    <a:pt x="2236737" y="605278"/>
                  </a:lnTo>
                  <a:cubicBezTo>
                    <a:pt x="2231941" y="605278"/>
                    <a:pt x="2227147" y="603946"/>
                    <a:pt x="2223683" y="601016"/>
                  </a:cubicBezTo>
                  <a:cubicBezTo>
                    <a:pt x="2217555" y="595954"/>
                    <a:pt x="2214892" y="588228"/>
                    <a:pt x="2216490" y="580502"/>
                  </a:cubicBezTo>
                  <a:cubicBezTo>
                    <a:pt x="2221019" y="560522"/>
                    <a:pt x="2230610" y="537877"/>
                    <a:pt x="2245529" y="513367"/>
                  </a:cubicBezTo>
                  <a:cubicBezTo>
                    <a:pt x="2263111" y="484329"/>
                    <a:pt x="2304138" y="447032"/>
                    <a:pt x="2371006" y="399345"/>
                  </a:cubicBezTo>
                  <a:cubicBezTo>
                    <a:pt x="2413365" y="369241"/>
                    <a:pt x="2442937" y="345797"/>
                    <a:pt x="2459454" y="330079"/>
                  </a:cubicBezTo>
                  <a:cubicBezTo>
                    <a:pt x="2475171" y="314894"/>
                    <a:pt x="2488492" y="295979"/>
                    <a:pt x="2498882" y="273334"/>
                  </a:cubicBezTo>
                  <a:cubicBezTo>
                    <a:pt x="2509272" y="251223"/>
                    <a:pt x="2514334" y="226447"/>
                    <a:pt x="2514334" y="200073"/>
                  </a:cubicBezTo>
                  <a:cubicBezTo>
                    <a:pt x="2514334" y="150254"/>
                    <a:pt x="2497550" y="110027"/>
                    <a:pt x="2463450" y="76726"/>
                  </a:cubicBezTo>
                  <a:cubicBezTo>
                    <a:pt x="2429083" y="43424"/>
                    <a:pt x="2381130" y="26641"/>
                    <a:pt x="2320655" y="26641"/>
                  </a:cubicBezTo>
                  <a:cubicBezTo>
                    <a:pt x="2283625" y="26641"/>
                    <a:pt x="2248991" y="33834"/>
                    <a:pt x="2217555" y="47687"/>
                  </a:cubicBezTo>
                  <a:cubicBezTo>
                    <a:pt x="2186919" y="61274"/>
                    <a:pt x="2162409" y="83652"/>
                    <a:pt x="2144561" y="114023"/>
                  </a:cubicBezTo>
                  <a:cubicBezTo>
                    <a:pt x="2128043" y="142262"/>
                    <a:pt x="2118985" y="184354"/>
                    <a:pt x="2117387" y="239234"/>
                  </a:cubicBezTo>
                  <a:cubicBezTo>
                    <a:pt x="2117387" y="240567"/>
                    <a:pt x="2118452" y="241632"/>
                    <a:pt x="2119784" y="241632"/>
                  </a:cubicBezTo>
                  <a:lnTo>
                    <a:pt x="2205567" y="245628"/>
                  </a:lnTo>
                  <a:cubicBezTo>
                    <a:pt x="2210896" y="245894"/>
                    <a:pt x="2215158" y="241898"/>
                    <a:pt x="2215691" y="236571"/>
                  </a:cubicBezTo>
                  <a:cubicBezTo>
                    <a:pt x="2218888" y="195543"/>
                    <a:pt x="2226347" y="165440"/>
                    <a:pt x="2238335" y="144926"/>
                  </a:cubicBezTo>
                  <a:cubicBezTo>
                    <a:pt x="2253255" y="118818"/>
                    <a:pt x="2278030" y="104965"/>
                    <a:pt x="2309200" y="104965"/>
                  </a:cubicBezTo>
                  <a:cubicBezTo>
                    <a:pt x="2331311" y="104965"/>
                    <a:pt x="2350227" y="113223"/>
                    <a:pt x="2365145" y="129475"/>
                  </a:cubicBezTo>
                  <a:cubicBezTo>
                    <a:pt x="2379798" y="145459"/>
                    <a:pt x="2386991" y="165706"/>
                    <a:pt x="2386991" y="189682"/>
                  </a:cubicBezTo>
                  <a:cubicBezTo>
                    <a:pt x="2386991" y="220319"/>
                    <a:pt x="2377933" y="248026"/>
                    <a:pt x="2359817" y="272535"/>
                  </a:cubicBezTo>
                  <a:cubicBezTo>
                    <a:pt x="2342767" y="295713"/>
                    <a:pt x="2308933" y="330346"/>
                    <a:pt x="2256451" y="378566"/>
                  </a:cubicBezTo>
                  <a:cubicBezTo>
                    <a:pt x="2218089" y="413998"/>
                    <a:pt x="2187984" y="446766"/>
                    <a:pt x="2166938" y="476337"/>
                  </a:cubicBezTo>
                  <a:cubicBezTo>
                    <a:pt x="2146159" y="505375"/>
                    <a:pt x="2130973" y="535746"/>
                    <a:pt x="2121915" y="566383"/>
                  </a:cubicBezTo>
                  <a:cubicBezTo>
                    <a:pt x="2114989" y="589560"/>
                    <a:pt x="2109661" y="639911"/>
                    <a:pt x="2108063" y="675343"/>
                  </a:cubicBezTo>
                  <a:cubicBezTo>
                    <a:pt x="2107263" y="696390"/>
                    <a:pt x="2090213" y="712640"/>
                    <a:pt x="2069167" y="712640"/>
                  </a:cubicBezTo>
                  <a:lnTo>
                    <a:pt x="2020148" y="712640"/>
                  </a:lnTo>
                  <a:lnTo>
                    <a:pt x="13833" y="712640"/>
                  </a:lnTo>
                  <a:cubicBezTo>
                    <a:pt x="7440" y="712640"/>
                    <a:pt x="1579" y="708378"/>
                    <a:pt x="247" y="701984"/>
                  </a:cubicBezTo>
                  <a:cubicBezTo>
                    <a:pt x="-1352" y="693459"/>
                    <a:pt x="5042" y="686000"/>
                    <a:pt x="13301" y="686000"/>
                  </a:cubicBezTo>
                  <a:lnTo>
                    <a:pt x="2020148" y="686000"/>
                  </a:lnTo>
                  <a:lnTo>
                    <a:pt x="2069167" y="686000"/>
                  </a:lnTo>
                  <a:cubicBezTo>
                    <a:pt x="2075827" y="686000"/>
                    <a:pt x="2081155" y="680938"/>
                    <a:pt x="2081421" y="674278"/>
                  </a:cubicBezTo>
                  <a:cubicBezTo>
                    <a:pt x="2082753" y="637780"/>
                    <a:pt x="2088614" y="584764"/>
                    <a:pt x="2096340" y="558923"/>
                  </a:cubicBezTo>
                  <a:cubicBezTo>
                    <a:pt x="2106197" y="525355"/>
                    <a:pt x="2122715" y="492322"/>
                    <a:pt x="2145359" y="460885"/>
                  </a:cubicBezTo>
                  <a:cubicBezTo>
                    <a:pt x="2167738" y="429983"/>
                    <a:pt x="2198907" y="395615"/>
                    <a:pt x="2238602" y="358851"/>
                  </a:cubicBezTo>
                  <a:cubicBezTo>
                    <a:pt x="2289219" y="312496"/>
                    <a:pt x="2322787" y="278130"/>
                    <a:pt x="2338505" y="256817"/>
                  </a:cubicBezTo>
                  <a:cubicBezTo>
                    <a:pt x="2353157" y="236836"/>
                    <a:pt x="2360350" y="214991"/>
                    <a:pt x="2360350" y="189682"/>
                  </a:cubicBezTo>
                  <a:cubicBezTo>
                    <a:pt x="2360350" y="172366"/>
                    <a:pt x="2355555" y="158512"/>
                    <a:pt x="2345431" y="147590"/>
                  </a:cubicBezTo>
                  <a:cubicBezTo>
                    <a:pt x="2335574" y="136934"/>
                    <a:pt x="2323852" y="131872"/>
                    <a:pt x="2309200" y="131872"/>
                  </a:cubicBezTo>
                  <a:cubicBezTo>
                    <a:pt x="2287088" y="131872"/>
                    <a:pt x="2271903" y="140397"/>
                    <a:pt x="2261247" y="158512"/>
                  </a:cubicBezTo>
                  <a:cubicBezTo>
                    <a:pt x="2251389" y="175296"/>
                    <a:pt x="2244995" y="202470"/>
                    <a:pt x="2242331" y="238968"/>
                  </a:cubicBezTo>
                  <a:cubicBezTo>
                    <a:pt x="2240733" y="258682"/>
                    <a:pt x="2224215" y="273334"/>
                    <a:pt x="2204501" y="272535"/>
                  </a:cubicBezTo>
                  <a:lnTo>
                    <a:pt x="2118719" y="268539"/>
                  </a:lnTo>
                  <a:cubicBezTo>
                    <a:pt x="2103001" y="267740"/>
                    <a:pt x="2090746" y="254420"/>
                    <a:pt x="2091012" y="238968"/>
                  </a:cubicBezTo>
                  <a:cubicBezTo>
                    <a:pt x="2092611" y="179559"/>
                    <a:pt x="2102734" y="133204"/>
                    <a:pt x="2121649" y="100969"/>
                  </a:cubicBezTo>
                  <a:cubicBezTo>
                    <a:pt x="2142429" y="65803"/>
                    <a:pt x="2170935" y="39695"/>
                    <a:pt x="2206633" y="23710"/>
                  </a:cubicBezTo>
                  <a:cubicBezTo>
                    <a:pt x="2241533" y="7992"/>
                    <a:pt x="2279895" y="0"/>
                    <a:pt x="2320655" y="0"/>
                  </a:cubicBezTo>
                  <a:close/>
                </a:path>
              </a:pathLst>
            </a:custGeom>
            <a:solidFill>
              <a:schemeClr val="accent2"/>
            </a:solidFill>
            <a:ln w="9525"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BB4ADEB2-9858-4A7B-AE74-51CFC39D0568}"/>
                </a:ext>
              </a:extLst>
            </p:cNvPr>
            <p:cNvSpPr/>
            <p:nvPr/>
          </p:nvSpPr>
          <p:spPr>
            <a:xfrm>
              <a:off x="11477118" y="5890245"/>
              <a:ext cx="258415" cy="293048"/>
            </a:xfrm>
            <a:custGeom>
              <a:avLst/>
              <a:gdLst>
                <a:gd name="connsiteX0" fmla="*/ 440715 w 533434"/>
                <a:gd name="connsiteY0" fmla="*/ 250808 h 604925"/>
                <a:gd name="connsiteX1" fmla="*/ 335252 w 533434"/>
                <a:gd name="connsiteY1" fmla="*/ 523875 h 604925"/>
                <a:gd name="connsiteX2" fmla="*/ 96381 w 533434"/>
                <a:gd name="connsiteY2" fmla="*/ 354677 h 604925"/>
                <a:gd name="connsiteX3" fmla="*/ 201843 w 533434"/>
                <a:gd name="connsiteY3" fmla="*/ 81610 h 604925"/>
                <a:gd name="connsiteX4" fmla="*/ 440715 w 533434"/>
                <a:gd name="connsiteY4" fmla="*/ 250808 h 6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34" h="604925">
                  <a:moveTo>
                    <a:pt x="440715" y="250808"/>
                  </a:moveTo>
                  <a:cubicBezTo>
                    <a:pt x="477555" y="372936"/>
                    <a:pt x="430337" y="495192"/>
                    <a:pt x="335252" y="523875"/>
                  </a:cubicBezTo>
                  <a:cubicBezTo>
                    <a:pt x="240167" y="552557"/>
                    <a:pt x="133221" y="476805"/>
                    <a:pt x="96381" y="354677"/>
                  </a:cubicBezTo>
                  <a:cubicBezTo>
                    <a:pt x="59541" y="232549"/>
                    <a:pt x="106758" y="110293"/>
                    <a:pt x="201843" y="81610"/>
                  </a:cubicBezTo>
                  <a:cubicBezTo>
                    <a:pt x="296928" y="52928"/>
                    <a:pt x="403875" y="128680"/>
                    <a:pt x="440715" y="250808"/>
                  </a:cubicBezTo>
                  <a:close/>
                </a:path>
              </a:pathLst>
            </a:custGeom>
            <a:noFill/>
            <a:ln w="28575"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00C44094-553E-44B1-8AA3-A91943ABDA2A}"/>
                </a:ext>
              </a:extLst>
            </p:cNvPr>
            <p:cNvSpPr/>
            <p:nvPr/>
          </p:nvSpPr>
          <p:spPr>
            <a:xfrm>
              <a:off x="10433420" y="5924696"/>
              <a:ext cx="186485" cy="506174"/>
            </a:xfrm>
            <a:custGeom>
              <a:avLst/>
              <a:gdLst>
                <a:gd name="connsiteX0" fmla="*/ 190551 w 384952"/>
                <a:gd name="connsiteY0" fmla="*/ 1041847 h 1044871"/>
                <a:gd name="connsiteX1" fmla="*/ 42620 w 384952"/>
                <a:gd name="connsiteY1" fmla="*/ 898315 h 1044871"/>
                <a:gd name="connsiteX2" fmla="*/ 4124 w 384952"/>
                <a:gd name="connsiteY2" fmla="*/ 523811 h 1044871"/>
                <a:gd name="connsiteX3" fmla="*/ 42069 w 384952"/>
                <a:gd name="connsiteY3" fmla="*/ 151506 h 1044871"/>
                <a:gd name="connsiteX4" fmla="*/ 192201 w 384952"/>
                <a:gd name="connsiteY4" fmla="*/ 4124 h 1044871"/>
                <a:gd name="connsiteX5" fmla="*/ 342333 w 384952"/>
                <a:gd name="connsiteY5" fmla="*/ 148207 h 1044871"/>
                <a:gd name="connsiteX6" fmla="*/ 380828 w 384952"/>
                <a:gd name="connsiteY6" fmla="*/ 523261 h 1044871"/>
                <a:gd name="connsiteX7" fmla="*/ 352231 w 384952"/>
                <a:gd name="connsiteY7" fmla="*/ 848821 h 1044871"/>
                <a:gd name="connsiteX8" fmla="*/ 190551 w 384952"/>
                <a:gd name="connsiteY8" fmla="*/ 1041847 h 1044871"/>
                <a:gd name="connsiteX9" fmla="*/ 192201 w 384952"/>
                <a:gd name="connsiteY9" fmla="*/ 59118 h 1044871"/>
                <a:gd name="connsiteX10" fmla="*/ 94313 w 384952"/>
                <a:gd name="connsiteY10" fmla="*/ 166905 h 1044871"/>
                <a:gd name="connsiteX11" fmla="*/ 58567 w 384952"/>
                <a:gd name="connsiteY11" fmla="*/ 524361 h 1044871"/>
                <a:gd name="connsiteX12" fmla="*/ 94863 w 384952"/>
                <a:gd name="connsiteY12" fmla="*/ 882917 h 1044871"/>
                <a:gd name="connsiteX13" fmla="*/ 190001 w 384952"/>
                <a:gd name="connsiteY13" fmla="*/ 987404 h 1044871"/>
                <a:gd name="connsiteX14" fmla="*/ 297788 w 384952"/>
                <a:gd name="connsiteY14" fmla="*/ 840022 h 1044871"/>
                <a:gd name="connsiteX15" fmla="*/ 325284 w 384952"/>
                <a:gd name="connsiteY15" fmla="*/ 523261 h 1044871"/>
                <a:gd name="connsiteX16" fmla="*/ 288989 w 384952"/>
                <a:gd name="connsiteY16" fmla="*/ 164155 h 1044871"/>
                <a:gd name="connsiteX17" fmla="*/ 192201 w 384952"/>
                <a:gd name="connsiteY17" fmla="*/ 59118 h 10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4952" h="1044871">
                  <a:moveTo>
                    <a:pt x="190551" y="1041847"/>
                  </a:moveTo>
                  <a:cubicBezTo>
                    <a:pt x="121260" y="1041847"/>
                    <a:pt x="71216" y="993453"/>
                    <a:pt x="42620" y="898315"/>
                  </a:cubicBezTo>
                  <a:cubicBezTo>
                    <a:pt x="16773" y="813625"/>
                    <a:pt x="4124" y="687141"/>
                    <a:pt x="4124" y="523811"/>
                  </a:cubicBezTo>
                  <a:cubicBezTo>
                    <a:pt x="4124" y="363780"/>
                    <a:pt x="16773" y="238396"/>
                    <a:pt x="42069" y="151506"/>
                  </a:cubicBezTo>
                  <a:cubicBezTo>
                    <a:pt x="70116" y="53618"/>
                    <a:pt x="120710" y="4124"/>
                    <a:pt x="192201" y="4124"/>
                  </a:cubicBezTo>
                  <a:cubicBezTo>
                    <a:pt x="263143" y="4124"/>
                    <a:pt x="313186" y="52519"/>
                    <a:pt x="342333" y="148207"/>
                  </a:cubicBezTo>
                  <a:cubicBezTo>
                    <a:pt x="368179" y="233446"/>
                    <a:pt x="380828" y="359381"/>
                    <a:pt x="380828" y="523261"/>
                  </a:cubicBezTo>
                  <a:cubicBezTo>
                    <a:pt x="380828" y="624998"/>
                    <a:pt x="371479" y="734435"/>
                    <a:pt x="352231" y="848821"/>
                  </a:cubicBezTo>
                  <a:cubicBezTo>
                    <a:pt x="331334" y="976955"/>
                    <a:pt x="276891" y="1041847"/>
                    <a:pt x="190551" y="1041847"/>
                  </a:cubicBezTo>
                  <a:close/>
                  <a:moveTo>
                    <a:pt x="192201" y="59118"/>
                  </a:moveTo>
                  <a:cubicBezTo>
                    <a:pt x="175703" y="59118"/>
                    <a:pt x="125659" y="59118"/>
                    <a:pt x="94313" y="166905"/>
                  </a:cubicBezTo>
                  <a:cubicBezTo>
                    <a:pt x="70666" y="248844"/>
                    <a:pt x="58567" y="369280"/>
                    <a:pt x="58567" y="524361"/>
                  </a:cubicBezTo>
                  <a:cubicBezTo>
                    <a:pt x="58567" y="682191"/>
                    <a:pt x="70666" y="803176"/>
                    <a:pt x="94863" y="882917"/>
                  </a:cubicBezTo>
                  <a:cubicBezTo>
                    <a:pt x="126759" y="987404"/>
                    <a:pt x="174604" y="987404"/>
                    <a:pt x="190001" y="987404"/>
                  </a:cubicBezTo>
                  <a:cubicBezTo>
                    <a:pt x="210899" y="987404"/>
                    <a:pt x="273591" y="987404"/>
                    <a:pt x="297788" y="840022"/>
                  </a:cubicBezTo>
                  <a:cubicBezTo>
                    <a:pt x="315936" y="728386"/>
                    <a:pt x="325284" y="621699"/>
                    <a:pt x="325284" y="523261"/>
                  </a:cubicBezTo>
                  <a:cubicBezTo>
                    <a:pt x="325284" y="365430"/>
                    <a:pt x="313186" y="244445"/>
                    <a:pt x="288989" y="164155"/>
                  </a:cubicBezTo>
                  <a:cubicBezTo>
                    <a:pt x="258193" y="59118"/>
                    <a:pt x="208699" y="59118"/>
                    <a:pt x="192201" y="59118"/>
                  </a:cubicBezTo>
                  <a:close/>
                </a:path>
              </a:pathLst>
            </a:custGeom>
            <a:solidFill>
              <a:schemeClr val="accent2"/>
            </a:solidFill>
            <a:ln w="9525" cap="flat">
              <a:noFill/>
              <a:prstDash val="solid"/>
              <a:miter/>
            </a:ln>
          </p:spPr>
          <p:txBody>
            <a:bodyPr rtlCol="0" anchor="ctr"/>
            <a:lstStyle/>
            <a:p>
              <a:endParaRPr lang="en-US"/>
            </a:p>
          </p:txBody>
        </p:sp>
        <p:cxnSp>
          <p:nvCxnSpPr>
            <p:cNvPr id="8" name="Straight Connector 7">
              <a:extLst>
                <a:ext uri="{FF2B5EF4-FFF2-40B4-BE49-F238E27FC236}">
                  <a16:creationId xmlns:a16="http://schemas.microsoft.com/office/drawing/2014/main" id="{6E6F65D3-6563-4713-9BE8-7CF9A9390645}"/>
                </a:ext>
              </a:extLst>
            </p:cNvPr>
            <p:cNvCxnSpPr>
              <a:cxnSpLocks/>
            </p:cNvCxnSpPr>
            <p:nvPr/>
          </p:nvCxnSpPr>
          <p:spPr>
            <a:xfrm>
              <a:off x="0" y="6503154"/>
              <a:ext cx="818147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43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cxnSp>
        <p:nvCxnSpPr>
          <p:cNvPr id="8" name="Straight Connector 7">
            <a:extLst>
              <a:ext uri="{FF2B5EF4-FFF2-40B4-BE49-F238E27FC236}">
                <a16:creationId xmlns:a16="http://schemas.microsoft.com/office/drawing/2014/main" id="{6E6F65D3-6563-4713-9BE8-7CF9A9390645}"/>
              </a:ext>
            </a:extLst>
          </p:cNvPr>
          <p:cNvCxnSpPr>
            <a:cxnSpLocks/>
          </p:cNvCxnSpPr>
          <p:nvPr/>
        </p:nvCxnSpPr>
        <p:spPr>
          <a:xfrm>
            <a:off x="0" y="6423750"/>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74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0E9180-5F9B-4195-9329-D4333F8A63E8}"/>
              </a:ext>
            </a:extLst>
          </p:cNvPr>
          <p:cNvSpPr>
            <a:spLocks noGrp="1"/>
          </p:cNvSpPr>
          <p:nvPr>
            <p:ph type="pic" sz="quarter" idx="10" hasCustomPrompt="1"/>
          </p:nvPr>
        </p:nvSpPr>
        <p:spPr>
          <a:xfrm rot="21355416">
            <a:off x="4737054" y="311641"/>
            <a:ext cx="6923157" cy="3844781"/>
          </a:xfrm>
          <a:custGeom>
            <a:avLst/>
            <a:gdLst>
              <a:gd name="connsiteX0" fmla="*/ 4127094 w 6923157"/>
              <a:gd name="connsiteY0" fmla="*/ 2650274 h 3844781"/>
              <a:gd name="connsiteX1" fmla="*/ 4120952 w 6923157"/>
              <a:gd name="connsiteY1" fmla="*/ 2652027 h 3844781"/>
              <a:gd name="connsiteX2" fmla="*/ 4121694 w 6923157"/>
              <a:gd name="connsiteY2" fmla="*/ 2652798 h 3844781"/>
              <a:gd name="connsiteX3" fmla="*/ 4123622 w 6923157"/>
              <a:gd name="connsiteY3" fmla="*/ 2654447 h 3844781"/>
              <a:gd name="connsiteX4" fmla="*/ 4042165 w 6923157"/>
              <a:gd name="connsiteY4" fmla="*/ 2624169 h 3844781"/>
              <a:gd name="connsiteX5" fmla="*/ 4033090 w 6923157"/>
              <a:gd name="connsiteY5" fmla="*/ 2625954 h 3844781"/>
              <a:gd name="connsiteX6" fmla="*/ 4032096 w 6923157"/>
              <a:gd name="connsiteY6" fmla="*/ 2627139 h 3844781"/>
              <a:gd name="connsiteX7" fmla="*/ 4039066 w 6923157"/>
              <a:gd name="connsiteY7" fmla="*/ 2637438 h 3844781"/>
              <a:gd name="connsiteX8" fmla="*/ 4040573 w 6923157"/>
              <a:gd name="connsiteY8" fmla="*/ 2642238 h 3844781"/>
              <a:gd name="connsiteX9" fmla="*/ 4050273 w 6923157"/>
              <a:gd name="connsiteY9" fmla="*/ 2643511 h 3844781"/>
              <a:gd name="connsiteX10" fmla="*/ 4050295 w 6923157"/>
              <a:gd name="connsiteY10" fmla="*/ 2643480 h 3844781"/>
              <a:gd name="connsiteX11" fmla="*/ 4049615 w 6923157"/>
              <a:gd name="connsiteY11" fmla="*/ 2633721 h 3844781"/>
              <a:gd name="connsiteX12" fmla="*/ 4042165 w 6923157"/>
              <a:gd name="connsiteY12" fmla="*/ 2624169 h 3844781"/>
              <a:gd name="connsiteX13" fmla="*/ 4268802 w 6923157"/>
              <a:gd name="connsiteY13" fmla="*/ 2636824 h 3844781"/>
              <a:gd name="connsiteX14" fmla="*/ 4256851 w 6923157"/>
              <a:gd name="connsiteY14" fmla="*/ 2652632 h 3844781"/>
              <a:gd name="connsiteX15" fmla="*/ 4274805 w 6923157"/>
              <a:gd name="connsiteY15" fmla="*/ 2655317 h 3844781"/>
              <a:gd name="connsiteX16" fmla="*/ 4275574 w 6923157"/>
              <a:gd name="connsiteY16" fmla="*/ 2653477 h 3844781"/>
              <a:gd name="connsiteX17" fmla="*/ 4287193 w 6923157"/>
              <a:gd name="connsiteY17" fmla="*/ 2642347 h 3844781"/>
              <a:gd name="connsiteX18" fmla="*/ 4268802 w 6923157"/>
              <a:gd name="connsiteY18" fmla="*/ 2636824 h 3844781"/>
              <a:gd name="connsiteX19" fmla="*/ 5509053 w 6923157"/>
              <a:gd name="connsiteY19" fmla="*/ 15735 h 3844781"/>
              <a:gd name="connsiteX20" fmla="*/ 5568007 w 6923157"/>
              <a:gd name="connsiteY20" fmla="*/ 34782 h 3844781"/>
              <a:gd name="connsiteX21" fmla="*/ 5582209 w 6923157"/>
              <a:gd name="connsiteY21" fmla="*/ 34308 h 3844781"/>
              <a:gd name="connsiteX22" fmla="*/ 5615414 w 6923157"/>
              <a:gd name="connsiteY22" fmla="*/ 29649 h 3844781"/>
              <a:gd name="connsiteX23" fmla="*/ 5664202 w 6923157"/>
              <a:gd name="connsiteY23" fmla="*/ 37982 h 3844781"/>
              <a:gd name="connsiteX24" fmla="*/ 5739604 w 6923157"/>
              <a:gd name="connsiteY24" fmla="*/ 53203 h 3844781"/>
              <a:gd name="connsiteX25" fmla="*/ 5783946 w 6923157"/>
              <a:gd name="connsiteY25" fmla="*/ 56089 h 3844781"/>
              <a:gd name="connsiteX26" fmla="*/ 5846832 w 6923157"/>
              <a:gd name="connsiteY26" fmla="*/ 50301 h 3844781"/>
              <a:gd name="connsiteX27" fmla="*/ 5882235 w 6923157"/>
              <a:gd name="connsiteY27" fmla="*/ 54440 h 3844781"/>
              <a:gd name="connsiteX28" fmla="*/ 5891942 w 6923157"/>
              <a:gd name="connsiteY28" fmla="*/ 60666 h 3844781"/>
              <a:gd name="connsiteX29" fmla="*/ 5893015 w 6923157"/>
              <a:gd name="connsiteY29" fmla="*/ 71140 h 3844781"/>
              <a:gd name="connsiteX30" fmla="*/ 5905430 w 6923157"/>
              <a:gd name="connsiteY30" fmla="*/ 78505 h 3844781"/>
              <a:gd name="connsiteX31" fmla="*/ 5943179 w 6923157"/>
              <a:gd name="connsiteY31" fmla="*/ 54995 h 3844781"/>
              <a:gd name="connsiteX32" fmla="*/ 5957381 w 6923157"/>
              <a:gd name="connsiteY32" fmla="*/ 54521 h 3844781"/>
              <a:gd name="connsiteX33" fmla="*/ 5957638 w 6923157"/>
              <a:gd name="connsiteY33" fmla="*/ 69662 h 3844781"/>
              <a:gd name="connsiteX34" fmla="*/ 5967294 w 6923157"/>
              <a:gd name="connsiteY34" fmla="*/ 88037 h 3844781"/>
              <a:gd name="connsiteX35" fmla="*/ 5979250 w 6923157"/>
              <a:gd name="connsiteY35" fmla="*/ 90913 h 3844781"/>
              <a:gd name="connsiteX36" fmla="*/ 5985739 w 6923157"/>
              <a:gd name="connsiteY36" fmla="*/ 103664 h 3844781"/>
              <a:gd name="connsiteX37" fmla="*/ 5985535 w 6923157"/>
              <a:gd name="connsiteY37" fmla="*/ 114315 h 3844781"/>
              <a:gd name="connsiteX38" fmla="*/ 5995906 w 6923157"/>
              <a:gd name="connsiteY38" fmla="*/ 114378 h 3844781"/>
              <a:gd name="connsiteX39" fmla="*/ 6027833 w 6923157"/>
              <a:gd name="connsiteY39" fmla="*/ 109899 h 3844781"/>
              <a:gd name="connsiteX40" fmla="*/ 6120345 w 6923157"/>
              <a:gd name="connsiteY40" fmla="*/ 77188 h 3844781"/>
              <a:gd name="connsiteX41" fmla="*/ 6133167 w 6923157"/>
              <a:gd name="connsiteY41" fmla="*/ 63247 h 3844781"/>
              <a:gd name="connsiteX42" fmla="*/ 6131482 w 6923157"/>
              <a:gd name="connsiteY42" fmla="*/ 84731 h 3844781"/>
              <a:gd name="connsiteX43" fmla="*/ 6148292 w 6923157"/>
              <a:gd name="connsiteY43" fmla="*/ 109692 h 3844781"/>
              <a:gd name="connsiteX44" fmla="*/ 6266453 w 6923157"/>
              <a:gd name="connsiteY44" fmla="*/ 124986 h 3844781"/>
              <a:gd name="connsiteX45" fmla="*/ 6309365 w 6923157"/>
              <a:gd name="connsiteY45" fmla="*/ 126553 h 3844781"/>
              <a:gd name="connsiteX46" fmla="*/ 6323161 w 6923157"/>
              <a:gd name="connsiteY46" fmla="*/ 147384 h 3844781"/>
              <a:gd name="connsiteX47" fmla="*/ 6346711 w 6923157"/>
              <a:gd name="connsiteY47" fmla="*/ 162293 h 3844781"/>
              <a:gd name="connsiteX48" fmla="*/ 6373685 w 6923157"/>
              <a:gd name="connsiteY48" fmla="*/ 160026 h 3844781"/>
              <a:gd name="connsiteX49" fmla="*/ 6390287 w 6923157"/>
              <a:gd name="connsiteY49" fmla="*/ 157697 h 3844781"/>
              <a:gd name="connsiteX50" fmla="*/ 6411539 w 6923157"/>
              <a:gd name="connsiteY50" fmla="*/ 150162 h 3844781"/>
              <a:gd name="connsiteX51" fmla="*/ 6428754 w 6923157"/>
              <a:gd name="connsiteY51" fmla="*/ 153817 h 3844781"/>
              <a:gd name="connsiteX52" fmla="*/ 6441476 w 6923157"/>
              <a:gd name="connsiteY52" fmla="*/ 164175 h 3844781"/>
              <a:gd name="connsiteX53" fmla="*/ 6461400 w 6923157"/>
              <a:gd name="connsiteY53" fmla="*/ 168968 h 3844781"/>
              <a:gd name="connsiteX54" fmla="*/ 6483977 w 6923157"/>
              <a:gd name="connsiteY54" fmla="*/ 149104 h 3844781"/>
              <a:gd name="connsiteX55" fmla="*/ 6485561 w 6923157"/>
              <a:gd name="connsiteY55" fmla="*/ 151918 h 3844781"/>
              <a:gd name="connsiteX56" fmla="*/ 6488426 w 6923157"/>
              <a:gd name="connsiteY56" fmla="*/ 192495 h 3844781"/>
              <a:gd name="connsiteX57" fmla="*/ 6493024 w 6923157"/>
              <a:gd name="connsiteY57" fmla="*/ 199438 h 3844781"/>
              <a:gd name="connsiteX58" fmla="*/ 6542118 w 6923157"/>
              <a:gd name="connsiteY58" fmla="*/ 210763 h 3844781"/>
              <a:gd name="connsiteX59" fmla="*/ 6563778 w 6923157"/>
              <a:gd name="connsiteY59" fmla="*/ 219867 h 3844781"/>
              <a:gd name="connsiteX60" fmla="*/ 6566079 w 6923157"/>
              <a:gd name="connsiteY60" fmla="*/ 242309 h 3844781"/>
              <a:gd name="connsiteX61" fmla="*/ 6534254 w 6923157"/>
              <a:gd name="connsiteY61" fmla="*/ 260435 h 3844781"/>
              <a:gd name="connsiteX62" fmla="*/ 6500486 w 6923157"/>
              <a:gd name="connsiteY62" fmla="*/ 246959 h 3844781"/>
              <a:gd name="connsiteX63" fmla="*/ 6469425 w 6923157"/>
              <a:gd name="connsiteY63" fmla="*/ 234623 h 3844781"/>
              <a:gd name="connsiteX64" fmla="*/ 6437038 w 6923157"/>
              <a:gd name="connsiteY64" fmla="*/ 234614 h 3844781"/>
              <a:gd name="connsiteX65" fmla="*/ 6406030 w 6923157"/>
              <a:gd name="connsiteY65" fmla="*/ 248070 h 3844781"/>
              <a:gd name="connsiteX66" fmla="*/ 6337319 w 6923157"/>
              <a:gd name="connsiteY66" fmla="*/ 234945 h 3844781"/>
              <a:gd name="connsiteX67" fmla="*/ 6283169 w 6923157"/>
              <a:gd name="connsiteY67" fmla="*/ 250132 h 3844781"/>
              <a:gd name="connsiteX68" fmla="*/ 6261153 w 6923157"/>
              <a:gd name="connsiteY68" fmla="*/ 250186 h 3844781"/>
              <a:gd name="connsiteX69" fmla="*/ 6130883 w 6923157"/>
              <a:gd name="connsiteY69" fmla="*/ 230520 h 3844781"/>
              <a:gd name="connsiteX70" fmla="*/ 6110296 w 6923157"/>
              <a:gd name="connsiteY70" fmla="*/ 231890 h 3844781"/>
              <a:gd name="connsiteX71" fmla="*/ 6095786 w 6923157"/>
              <a:gd name="connsiteY71" fmla="*/ 229372 h 3844781"/>
              <a:gd name="connsiteX72" fmla="*/ 6097628 w 6923157"/>
              <a:gd name="connsiteY72" fmla="*/ 247327 h 3844781"/>
              <a:gd name="connsiteX73" fmla="*/ 6091193 w 6923157"/>
              <a:gd name="connsiteY73" fmla="*/ 260372 h 3844781"/>
              <a:gd name="connsiteX74" fmla="*/ 6067744 w 6923157"/>
              <a:gd name="connsiteY74" fmla="*/ 259109 h 3844781"/>
              <a:gd name="connsiteX75" fmla="*/ 6018293 w 6923157"/>
              <a:gd name="connsiteY75" fmla="*/ 256941 h 3844781"/>
              <a:gd name="connsiteX76" fmla="*/ 6012571 w 6923157"/>
              <a:gd name="connsiteY76" fmla="*/ 251672 h 3844781"/>
              <a:gd name="connsiteX77" fmla="*/ 5987896 w 6923157"/>
              <a:gd name="connsiteY77" fmla="*/ 238440 h 3844781"/>
              <a:gd name="connsiteX78" fmla="*/ 5872086 w 6923157"/>
              <a:gd name="connsiteY78" fmla="*/ 233441 h 3844781"/>
              <a:gd name="connsiteX79" fmla="*/ 5861868 w 6923157"/>
              <a:gd name="connsiteY79" fmla="*/ 234874 h 3844781"/>
              <a:gd name="connsiteX80" fmla="*/ 5835099 w 6923157"/>
              <a:gd name="connsiteY80" fmla="*/ 226487 h 3844781"/>
              <a:gd name="connsiteX81" fmla="*/ 5809096 w 6923157"/>
              <a:gd name="connsiteY81" fmla="*/ 225583 h 3844781"/>
              <a:gd name="connsiteX82" fmla="*/ 5796583 w 6923157"/>
              <a:gd name="connsiteY82" fmla="*/ 242516 h 3844781"/>
              <a:gd name="connsiteX83" fmla="*/ 5775585 w 6923157"/>
              <a:gd name="connsiteY83" fmla="*/ 227250 h 3844781"/>
              <a:gd name="connsiteX84" fmla="*/ 5746058 w 6923157"/>
              <a:gd name="connsiteY84" fmla="*/ 229875 h 3844781"/>
              <a:gd name="connsiteX85" fmla="*/ 5706471 w 6923157"/>
              <a:gd name="connsiteY85" fmla="*/ 273373 h 3844781"/>
              <a:gd name="connsiteX86" fmla="*/ 5705346 w 6923157"/>
              <a:gd name="connsiteY86" fmla="*/ 275048 h 3844781"/>
              <a:gd name="connsiteX87" fmla="*/ 5685169 w 6923157"/>
              <a:gd name="connsiteY87" fmla="*/ 293056 h 3844781"/>
              <a:gd name="connsiteX88" fmla="*/ 5511940 w 6923157"/>
              <a:gd name="connsiteY88" fmla="*/ 283972 h 3844781"/>
              <a:gd name="connsiteX89" fmla="*/ 5401850 w 6923157"/>
              <a:gd name="connsiteY89" fmla="*/ 284240 h 3844781"/>
              <a:gd name="connsiteX90" fmla="*/ 5271889 w 6923157"/>
              <a:gd name="connsiteY90" fmla="*/ 267567 h 3844781"/>
              <a:gd name="connsiteX91" fmla="*/ 5177228 w 6923157"/>
              <a:gd name="connsiteY91" fmla="*/ 279331 h 3844781"/>
              <a:gd name="connsiteX92" fmla="*/ 5139732 w 6923157"/>
              <a:gd name="connsiteY92" fmla="*/ 280040 h 3844781"/>
              <a:gd name="connsiteX93" fmla="*/ 5058709 w 6923157"/>
              <a:gd name="connsiteY93" fmla="*/ 273193 h 3844781"/>
              <a:gd name="connsiteX94" fmla="*/ 4984023 w 6923157"/>
              <a:gd name="connsiteY94" fmla="*/ 277602 h 3844781"/>
              <a:gd name="connsiteX95" fmla="*/ 4870257 w 6923157"/>
              <a:gd name="connsiteY95" fmla="*/ 279905 h 3844781"/>
              <a:gd name="connsiteX96" fmla="*/ 4799402 w 6923157"/>
              <a:gd name="connsiteY96" fmla="*/ 283776 h 3844781"/>
              <a:gd name="connsiteX97" fmla="*/ 4645891 w 6923157"/>
              <a:gd name="connsiteY97" fmla="*/ 290136 h 3844781"/>
              <a:gd name="connsiteX98" fmla="*/ 4493454 w 6923157"/>
              <a:gd name="connsiteY98" fmla="*/ 306971 h 3844781"/>
              <a:gd name="connsiteX99" fmla="*/ 4389242 w 6923157"/>
              <a:gd name="connsiteY99" fmla="*/ 314005 h 3844781"/>
              <a:gd name="connsiteX100" fmla="*/ 4227047 w 6923157"/>
              <a:gd name="connsiteY100" fmla="*/ 336762 h 3844781"/>
              <a:gd name="connsiteX101" fmla="*/ 4144697 w 6923157"/>
              <a:gd name="connsiteY101" fmla="*/ 342246 h 3844781"/>
              <a:gd name="connsiteX102" fmla="*/ 4048252 w 6923157"/>
              <a:gd name="connsiteY102" fmla="*/ 361849 h 3844781"/>
              <a:gd name="connsiteX103" fmla="*/ 3988227 w 6923157"/>
              <a:gd name="connsiteY103" fmla="*/ 370271 h 3844781"/>
              <a:gd name="connsiteX104" fmla="*/ 3924064 w 6923157"/>
              <a:gd name="connsiteY104" fmla="*/ 376237 h 3844781"/>
              <a:gd name="connsiteX105" fmla="*/ 3846110 w 6923157"/>
              <a:gd name="connsiteY105" fmla="*/ 399317 h 3844781"/>
              <a:gd name="connsiteX106" fmla="*/ 3738322 w 6923157"/>
              <a:gd name="connsiteY106" fmla="*/ 422029 h 3844781"/>
              <a:gd name="connsiteX107" fmla="*/ 3594111 w 6923157"/>
              <a:gd name="connsiteY107" fmla="*/ 455923 h 3844781"/>
              <a:gd name="connsiteX108" fmla="*/ 3509312 w 6923157"/>
              <a:gd name="connsiteY108" fmla="*/ 475409 h 3844781"/>
              <a:gd name="connsiteX109" fmla="*/ 3376799 w 6923157"/>
              <a:gd name="connsiteY109" fmla="*/ 497038 h 3844781"/>
              <a:gd name="connsiteX110" fmla="*/ 3368778 w 6923157"/>
              <a:gd name="connsiteY110" fmla="*/ 507270 h 3844781"/>
              <a:gd name="connsiteX111" fmla="*/ 3383238 w 6923157"/>
              <a:gd name="connsiteY111" fmla="*/ 521937 h 3844781"/>
              <a:gd name="connsiteX112" fmla="*/ 3409904 w 6923157"/>
              <a:gd name="connsiteY112" fmla="*/ 516676 h 3844781"/>
              <a:gd name="connsiteX113" fmla="*/ 3984042 w 6923157"/>
              <a:gd name="connsiteY113" fmla="*/ 417907 h 3844781"/>
              <a:gd name="connsiteX114" fmla="*/ 4513535 w 6923157"/>
              <a:gd name="connsiteY114" fmla="*/ 351205 h 3844781"/>
              <a:gd name="connsiteX115" fmla="*/ 4854731 w 6923157"/>
              <a:gd name="connsiteY115" fmla="*/ 330651 h 3844781"/>
              <a:gd name="connsiteX116" fmla="*/ 5153579 w 6923157"/>
              <a:gd name="connsiteY116" fmla="*/ 326663 h 3844781"/>
              <a:gd name="connsiteX117" fmla="*/ 5521550 w 6923157"/>
              <a:gd name="connsiteY117" fmla="*/ 352439 h 3844781"/>
              <a:gd name="connsiteX118" fmla="*/ 5638636 w 6923157"/>
              <a:gd name="connsiteY118" fmla="*/ 357260 h 3844781"/>
              <a:gd name="connsiteX119" fmla="*/ 5762367 w 6923157"/>
              <a:gd name="connsiteY119" fmla="*/ 376325 h 3844781"/>
              <a:gd name="connsiteX120" fmla="*/ 5812941 w 6923157"/>
              <a:gd name="connsiteY120" fmla="*/ 376818 h 3844781"/>
              <a:gd name="connsiteX121" fmla="*/ 5848701 w 6923157"/>
              <a:gd name="connsiteY121" fmla="*/ 371801 h 3844781"/>
              <a:gd name="connsiteX122" fmla="*/ 5908215 w 6923157"/>
              <a:gd name="connsiteY122" fmla="*/ 371039 h 3844781"/>
              <a:gd name="connsiteX123" fmla="*/ 5952201 w 6923157"/>
              <a:gd name="connsiteY123" fmla="*/ 383081 h 3844781"/>
              <a:gd name="connsiteX124" fmla="*/ 5967986 w 6923157"/>
              <a:gd name="connsiteY124" fmla="*/ 385420 h 3844781"/>
              <a:gd name="connsiteX125" fmla="*/ 5997206 w 6923157"/>
              <a:gd name="connsiteY125" fmla="*/ 379801 h 3844781"/>
              <a:gd name="connsiteX126" fmla="*/ 6096058 w 6923157"/>
              <a:gd name="connsiteY126" fmla="*/ 396287 h 3844781"/>
              <a:gd name="connsiteX127" fmla="*/ 6126863 w 6923157"/>
              <a:gd name="connsiteY127" fmla="*/ 393483 h 3844781"/>
              <a:gd name="connsiteX128" fmla="*/ 6170388 w 6923157"/>
              <a:gd name="connsiteY128" fmla="*/ 401035 h 3844781"/>
              <a:gd name="connsiteX129" fmla="*/ 6191078 w 6923157"/>
              <a:gd name="connsiteY129" fmla="*/ 413309 h 3844781"/>
              <a:gd name="connsiteX130" fmla="*/ 6268729 w 6923157"/>
              <a:gd name="connsiteY130" fmla="*/ 425181 h 3844781"/>
              <a:gd name="connsiteX131" fmla="*/ 6336367 w 6923157"/>
              <a:gd name="connsiteY131" fmla="*/ 427833 h 3844781"/>
              <a:gd name="connsiteX132" fmla="*/ 6355166 w 6923157"/>
              <a:gd name="connsiteY132" fmla="*/ 434301 h 3844781"/>
              <a:gd name="connsiteX133" fmla="*/ 6378564 w 6923157"/>
              <a:gd name="connsiteY133" fmla="*/ 447714 h 3844781"/>
              <a:gd name="connsiteX134" fmla="*/ 6435781 w 6923157"/>
              <a:gd name="connsiteY134" fmla="*/ 462451 h 3844781"/>
              <a:gd name="connsiteX135" fmla="*/ 6519972 w 6923157"/>
              <a:gd name="connsiteY135" fmla="*/ 474924 h 3844781"/>
              <a:gd name="connsiteX136" fmla="*/ 6536677 w 6923157"/>
              <a:gd name="connsiteY136" fmla="*/ 486239 h 3844781"/>
              <a:gd name="connsiteX137" fmla="*/ 6539181 w 6923157"/>
              <a:gd name="connsiteY137" fmla="*/ 498030 h 3844781"/>
              <a:gd name="connsiteX138" fmla="*/ 6613923 w 6923157"/>
              <a:gd name="connsiteY138" fmla="*/ 557358 h 3844781"/>
              <a:gd name="connsiteX139" fmla="*/ 6618983 w 6923157"/>
              <a:gd name="connsiteY139" fmla="*/ 568791 h 3844781"/>
              <a:gd name="connsiteX140" fmla="*/ 6613518 w 6923157"/>
              <a:gd name="connsiteY140" fmla="*/ 578664 h 3844781"/>
              <a:gd name="connsiteX141" fmla="*/ 6610403 w 6923157"/>
              <a:gd name="connsiteY141" fmla="*/ 598832 h 3844781"/>
              <a:gd name="connsiteX142" fmla="*/ 6627160 w 6923157"/>
              <a:gd name="connsiteY142" fmla="*/ 597999 h 3844781"/>
              <a:gd name="connsiteX143" fmla="*/ 6664195 w 6923157"/>
              <a:gd name="connsiteY143" fmla="*/ 592802 h 3844781"/>
              <a:gd name="connsiteX144" fmla="*/ 6691678 w 6923157"/>
              <a:gd name="connsiteY144" fmla="*/ 582875 h 3844781"/>
              <a:gd name="connsiteX145" fmla="*/ 6699852 w 6923157"/>
              <a:gd name="connsiteY145" fmla="*/ 574140 h 3844781"/>
              <a:gd name="connsiteX146" fmla="*/ 6712622 w 6923157"/>
              <a:gd name="connsiteY146" fmla="*/ 572348 h 3844781"/>
              <a:gd name="connsiteX147" fmla="*/ 6714156 w 6923157"/>
              <a:gd name="connsiteY147" fmla="*/ 587310 h 3844781"/>
              <a:gd name="connsiteX148" fmla="*/ 6705626 w 6923157"/>
              <a:gd name="connsiteY148" fmla="*/ 605202 h 3844781"/>
              <a:gd name="connsiteX149" fmla="*/ 6702562 w 6923157"/>
              <a:gd name="connsiteY149" fmla="*/ 613221 h 3844781"/>
              <a:gd name="connsiteX150" fmla="*/ 6710379 w 6923157"/>
              <a:gd name="connsiteY150" fmla="*/ 613641 h 3844781"/>
              <a:gd name="connsiteX151" fmla="*/ 6719011 w 6923157"/>
              <a:gd name="connsiteY151" fmla="*/ 609395 h 3844781"/>
              <a:gd name="connsiteX152" fmla="*/ 6726674 w 6923157"/>
              <a:gd name="connsiteY152" fmla="*/ 608320 h 3844781"/>
              <a:gd name="connsiteX153" fmla="*/ 6778782 w 6923157"/>
              <a:gd name="connsiteY153" fmla="*/ 623775 h 3844781"/>
              <a:gd name="connsiteX154" fmla="*/ 6805602 w 6923157"/>
              <a:gd name="connsiteY154" fmla="*/ 620012 h 3844781"/>
              <a:gd name="connsiteX155" fmla="*/ 6821694 w 6923157"/>
              <a:gd name="connsiteY155" fmla="*/ 625343 h 3844781"/>
              <a:gd name="connsiteX156" fmla="*/ 6814289 w 6923157"/>
              <a:gd name="connsiteY156" fmla="*/ 641560 h 3844781"/>
              <a:gd name="connsiteX157" fmla="*/ 6807393 w 6923157"/>
              <a:gd name="connsiteY157" fmla="*/ 650116 h 3844781"/>
              <a:gd name="connsiteX158" fmla="*/ 6802234 w 6923157"/>
              <a:gd name="connsiteY158" fmla="*/ 662981 h 3844781"/>
              <a:gd name="connsiteX159" fmla="*/ 6815465 w 6923157"/>
              <a:gd name="connsiteY159" fmla="*/ 665678 h 3844781"/>
              <a:gd name="connsiteX160" fmla="*/ 6848314 w 6923157"/>
              <a:gd name="connsiteY160" fmla="*/ 670176 h 3844781"/>
              <a:gd name="connsiteX161" fmla="*/ 6895820 w 6923157"/>
              <a:gd name="connsiteY161" fmla="*/ 640744 h 3844781"/>
              <a:gd name="connsiteX162" fmla="*/ 6914567 w 6923157"/>
              <a:gd name="connsiteY162" fmla="*/ 621419 h 3844781"/>
              <a:gd name="connsiteX163" fmla="*/ 6923157 w 6923157"/>
              <a:gd name="connsiteY163" fmla="*/ 705208 h 3844781"/>
              <a:gd name="connsiteX164" fmla="*/ 6908855 w 6923157"/>
              <a:gd name="connsiteY164" fmla="*/ 729981 h 3844781"/>
              <a:gd name="connsiteX165" fmla="*/ 6913913 w 6923157"/>
              <a:gd name="connsiteY165" fmla="*/ 741412 h 3844781"/>
              <a:gd name="connsiteX166" fmla="*/ 6901296 w 6923157"/>
              <a:gd name="connsiteY166" fmla="*/ 744700 h 3844781"/>
              <a:gd name="connsiteX167" fmla="*/ 6892049 w 6923157"/>
              <a:gd name="connsiteY167" fmla="*/ 742962 h 3844781"/>
              <a:gd name="connsiteX168" fmla="*/ 6880198 w 6923157"/>
              <a:gd name="connsiteY168" fmla="*/ 753731 h 3844781"/>
              <a:gd name="connsiteX169" fmla="*/ 6869779 w 6923157"/>
              <a:gd name="connsiteY169" fmla="*/ 765818 h 3844781"/>
              <a:gd name="connsiteX170" fmla="*/ 6842346 w 6923157"/>
              <a:gd name="connsiteY170" fmla="*/ 763595 h 3844781"/>
              <a:gd name="connsiteX171" fmla="*/ 6816649 w 6923157"/>
              <a:gd name="connsiteY171" fmla="*/ 765683 h 3844781"/>
              <a:gd name="connsiteX172" fmla="*/ 6808580 w 6923157"/>
              <a:gd name="connsiteY172" fmla="*/ 788064 h 3844781"/>
              <a:gd name="connsiteX173" fmla="*/ 6804392 w 6923157"/>
              <a:gd name="connsiteY173" fmla="*/ 797759 h 3844781"/>
              <a:gd name="connsiteX174" fmla="*/ 6774658 w 6923157"/>
              <a:gd name="connsiteY174" fmla="*/ 773093 h 3844781"/>
              <a:gd name="connsiteX175" fmla="*/ 6766585 w 6923157"/>
              <a:gd name="connsiteY175" fmla="*/ 757530 h 3844781"/>
              <a:gd name="connsiteX176" fmla="*/ 6738029 w 6923157"/>
              <a:gd name="connsiteY176" fmla="*/ 756984 h 3844781"/>
              <a:gd name="connsiteX177" fmla="*/ 6736395 w 6923157"/>
              <a:gd name="connsiteY177" fmla="*/ 766319 h 3844781"/>
              <a:gd name="connsiteX178" fmla="*/ 6735221 w 6923157"/>
              <a:gd name="connsiteY178" fmla="*/ 780145 h 3844781"/>
              <a:gd name="connsiteX179" fmla="*/ 6723064 w 6923157"/>
              <a:gd name="connsiteY179" fmla="*/ 787920 h 3844781"/>
              <a:gd name="connsiteX180" fmla="*/ 6684339 w 6923157"/>
              <a:gd name="connsiteY180" fmla="*/ 776658 h 3844781"/>
              <a:gd name="connsiteX181" fmla="*/ 6661556 w 6923157"/>
              <a:gd name="connsiteY181" fmla="*/ 769231 h 3844781"/>
              <a:gd name="connsiteX182" fmla="*/ 6601021 w 6923157"/>
              <a:gd name="connsiteY182" fmla="*/ 785313 h 3844781"/>
              <a:gd name="connsiteX183" fmla="*/ 6583448 w 6923157"/>
              <a:gd name="connsiteY183" fmla="*/ 790815 h 3844781"/>
              <a:gd name="connsiteX184" fmla="*/ 6525925 w 6923157"/>
              <a:gd name="connsiteY184" fmla="*/ 773084 h 3844781"/>
              <a:gd name="connsiteX185" fmla="*/ 6493843 w 6923157"/>
              <a:gd name="connsiteY185" fmla="*/ 776068 h 3844781"/>
              <a:gd name="connsiteX186" fmla="*/ 6452875 w 6923157"/>
              <a:gd name="connsiteY186" fmla="*/ 806100 h 3844781"/>
              <a:gd name="connsiteX187" fmla="*/ 6447560 w 6923157"/>
              <a:gd name="connsiteY187" fmla="*/ 779526 h 3844781"/>
              <a:gd name="connsiteX188" fmla="*/ 6424162 w 6923157"/>
              <a:gd name="connsiteY188" fmla="*/ 766114 h 3844781"/>
              <a:gd name="connsiteX189" fmla="*/ 6420893 w 6923157"/>
              <a:gd name="connsiteY189" fmla="*/ 784785 h 3844781"/>
              <a:gd name="connsiteX190" fmla="*/ 6407920 w 6923157"/>
              <a:gd name="connsiteY190" fmla="*/ 797231 h 3844781"/>
              <a:gd name="connsiteX191" fmla="*/ 6376808 w 6923157"/>
              <a:gd name="connsiteY191" fmla="*/ 797042 h 3844781"/>
              <a:gd name="connsiteX192" fmla="*/ 6335173 w 6923157"/>
              <a:gd name="connsiteY192" fmla="*/ 795295 h 3844781"/>
              <a:gd name="connsiteX193" fmla="*/ 6313616 w 6923157"/>
              <a:gd name="connsiteY193" fmla="*/ 799837 h 3844781"/>
              <a:gd name="connsiteX194" fmla="*/ 6304626 w 6923157"/>
              <a:gd name="connsiteY194" fmla="*/ 813240 h 3844781"/>
              <a:gd name="connsiteX195" fmla="*/ 6288128 w 6923157"/>
              <a:gd name="connsiteY195" fmla="*/ 829216 h 3844781"/>
              <a:gd name="connsiteX196" fmla="*/ 6279594 w 6923157"/>
              <a:gd name="connsiteY196" fmla="*/ 809163 h 3844781"/>
              <a:gd name="connsiteX197" fmla="*/ 6270042 w 6923157"/>
              <a:gd name="connsiteY197" fmla="*/ 804434 h 3844781"/>
              <a:gd name="connsiteX198" fmla="*/ 6264269 w 6923157"/>
              <a:gd name="connsiteY198" fmla="*/ 811314 h 3844781"/>
              <a:gd name="connsiteX199" fmla="*/ 6249967 w 6923157"/>
              <a:gd name="connsiteY199" fmla="*/ 836088 h 3844781"/>
              <a:gd name="connsiteX200" fmla="*/ 6246699 w 6923157"/>
              <a:gd name="connsiteY200" fmla="*/ 854759 h 3844781"/>
              <a:gd name="connsiteX201" fmla="*/ 6256252 w 6923157"/>
              <a:gd name="connsiteY201" fmla="*/ 859489 h 3844781"/>
              <a:gd name="connsiteX202" fmla="*/ 6365475 w 6923157"/>
              <a:gd name="connsiteY202" fmla="*/ 876037 h 3844781"/>
              <a:gd name="connsiteX203" fmla="*/ 6449461 w 6923157"/>
              <a:gd name="connsiteY203" fmla="*/ 899162 h 3844781"/>
              <a:gd name="connsiteX204" fmla="*/ 6487881 w 6923157"/>
              <a:gd name="connsiteY204" fmla="*/ 945374 h 3844781"/>
              <a:gd name="connsiteX205" fmla="*/ 6515518 w 6923157"/>
              <a:gd name="connsiteY205" fmla="*/ 936943 h 3844781"/>
              <a:gd name="connsiteX206" fmla="*/ 6522620 w 6923157"/>
              <a:gd name="connsiteY206" fmla="*/ 955678 h 3844781"/>
              <a:gd name="connsiteX207" fmla="*/ 6541216 w 6923157"/>
              <a:gd name="connsiteY207" fmla="*/ 972800 h 3844781"/>
              <a:gd name="connsiteX208" fmla="*/ 6556593 w 6923157"/>
              <a:gd name="connsiteY208" fmla="*/ 958500 h 3844781"/>
              <a:gd name="connsiteX209" fmla="*/ 6564202 w 6923157"/>
              <a:gd name="connsiteY209" fmla="*/ 931631 h 3844781"/>
              <a:gd name="connsiteX210" fmla="*/ 6580858 w 6923157"/>
              <a:gd name="connsiteY210" fmla="*/ 955096 h 3844781"/>
              <a:gd name="connsiteX211" fmla="*/ 6600578 w 6923157"/>
              <a:gd name="connsiteY211" fmla="*/ 970541 h 3844781"/>
              <a:gd name="connsiteX212" fmla="*/ 6592562 w 6923157"/>
              <a:gd name="connsiteY212" fmla="*/ 1018716 h 3844781"/>
              <a:gd name="connsiteX213" fmla="*/ 6574173 w 6923157"/>
              <a:gd name="connsiteY213" fmla="*/ 1028885 h 3844781"/>
              <a:gd name="connsiteX214" fmla="*/ 6564976 w 6923157"/>
              <a:gd name="connsiteY214" fmla="*/ 1014998 h 3844781"/>
              <a:gd name="connsiteX215" fmla="*/ 6556392 w 6923157"/>
              <a:gd name="connsiteY215" fmla="*/ 1007096 h 3844781"/>
              <a:gd name="connsiteX216" fmla="*/ 6521346 w 6923157"/>
              <a:gd name="connsiteY216" fmla="*/ 993799 h 3844781"/>
              <a:gd name="connsiteX217" fmla="*/ 6493097 w 6923157"/>
              <a:gd name="connsiteY217" fmla="*/ 996246 h 3844781"/>
              <a:gd name="connsiteX218" fmla="*/ 6484974 w 6923157"/>
              <a:gd name="connsiteY218" fmla="*/ 992832 h 3844781"/>
              <a:gd name="connsiteX219" fmla="*/ 6476238 w 6923157"/>
              <a:gd name="connsiteY219" fmla="*/ 983433 h 3844781"/>
              <a:gd name="connsiteX220" fmla="*/ 6409828 w 6923157"/>
              <a:gd name="connsiteY220" fmla="*/ 992751 h 3844781"/>
              <a:gd name="connsiteX221" fmla="*/ 6375651 w 6923157"/>
              <a:gd name="connsiteY221" fmla="*/ 1000583 h 3844781"/>
              <a:gd name="connsiteX222" fmla="*/ 6346992 w 6923157"/>
              <a:gd name="connsiteY222" fmla="*/ 986391 h 3844781"/>
              <a:gd name="connsiteX223" fmla="*/ 6333608 w 6923157"/>
              <a:gd name="connsiteY223" fmla="*/ 982198 h 3844781"/>
              <a:gd name="connsiteX224" fmla="*/ 6330339 w 6923157"/>
              <a:gd name="connsiteY224" fmla="*/ 1000869 h 3844781"/>
              <a:gd name="connsiteX225" fmla="*/ 6334581 w 6923157"/>
              <a:gd name="connsiteY225" fmla="*/ 1016969 h 3844781"/>
              <a:gd name="connsiteX226" fmla="*/ 6356499 w 6923157"/>
              <a:gd name="connsiteY226" fmla="*/ 1041213 h 3844781"/>
              <a:gd name="connsiteX227" fmla="*/ 6423933 w 6923157"/>
              <a:gd name="connsiteY227" fmla="*/ 1054518 h 3844781"/>
              <a:gd name="connsiteX228" fmla="*/ 6431802 w 6923157"/>
              <a:gd name="connsiteY228" fmla="*/ 1080733 h 3844781"/>
              <a:gd name="connsiteX229" fmla="*/ 6430832 w 6923157"/>
              <a:gd name="connsiteY229" fmla="*/ 1083904 h 3844781"/>
              <a:gd name="connsiteX230" fmla="*/ 6413620 w 6923157"/>
              <a:gd name="connsiteY230" fmla="*/ 1118194 h 3844781"/>
              <a:gd name="connsiteX231" fmla="*/ 6403095 w 6923157"/>
              <a:gd name="connsiteY231" fmla="*/ 1116633 h 3844781"/>
              <a:gd name="connsiteX232" fmla="*/ 6414996 w 6923157"/>
              <a:gd name="connsiteY232" fmla="*/ 1093715 h 3844781"/>
              <a:gd name="connsiteX233" fmla="*/ 6400845 w 6923157"/>
              <a:gd name="connsiteY233" fmla="*/ 1082041 h 3844781"/>
              <a:gd name="connsiteX234" fmla="*/ 6395533 w 6923157"/>
              <a:gd name="connsiteY234" fmla="*/ 1093411 h 3844781"/>
              <a:gd name="connsiteX235" fmla="*/ 6368767 w 6923157"/>
              <a:gd name="connsiteY235" fmla="*/ 1122968 h 3844781"/>
              <a:gd name="connsiteX236" fmla="*/ 6313851 w 6923157"/>
              <a:gd name="connsiteY236" fmla="*/ 1130673 h 3844781"/>
              <a:gd name="connsiteX237" fmla="*/ 6285241 w 6923157"/>
              <a:gd name="connsiteY237" fmla="*/ 1104333 h 3844781"/>
              <a:gd name="connsiteX238" fmla="*/ 6284780 w 6923157"/>
              <a:gd name="connsiteY238" fmla="*/ 1099844 h 3844781"/>
              <a:gd name="connsiteX239" fmla="*/ 6282123 w 6923157"/>
              <a:gd name="connsiteY239" fmla="*/ 1086557 h 3844781"/>
              <a:gd name="connsiteX240" fmla="*/ 6265980 w 6923157"/>
              <a:gd name="connsiteY240" fmla="*/ 1093375 h 3844781"/>
              <a:gd name="connsiteX241" fmla="*/ 6261283 w 6923157"/>
              <a:gd name="connsiteY241" fmla="*/ 1110729 h 3844781"/>
              <a:gd name="connsiteX242" fmla="*/ 6243863 w 6923157"/>
              <a:gd name="connsiteY242" fmla="*/ 1117727 h 3844781"/>
              <a:gd name="connsiteX243" fmla="*/ 6240745 w 6923157"/>
              <a:gd name="connsiteY243" fmla="*/ 1099951 h 3844781"/>
              <a:gd name="connsiteX244" fmla="*/ 6243809 w 6923157"/>
              <a:gd name="connsiteY244" fmla="*/ 1091932 h 3844781"/>
              <a:gd name="connsiteX245" fmla="*/ 6242736 w 6923157"/>
              <a:gd name="connsiteY245" fmla="*/ 1081459 h 3844781"/>
              <a:gd name="connsiteX246" fmla="*/ 6235379 w 6923157"/>
              <a:gd name="connsiteY246" fmla="*/ 1085526 h 3844781"/>
              <a:gd name="connsiteX247" fmla="*/ 6225726 w 6923157"/>
              <a:gd name="connsiteY247" fmla="*/ 1105094 h 3844781"/>
              <a:gd name="connsiteX248" fmla="*/ 6193749 w 6923157"/>
              <a:gd name="connsiteY248" fmla="*/ 1121723 h 3844781"/>
              <a:gd name="connsiteX249" fmla="*/ 6169226 w 6923157"/>
              <a:gd name="connsiteY249" fmla="*/ 1109986 h 3844781"/>
              <a:gd name="connsiteX250" fmla="*/ 6152931 w 6923157"/>
              <a:gd name="connsiteY250" fmla="*/ 1115309 h 3844781"/>
              <a:gd name="connsiteX251" fmla="*/ 6131783 w 6923157"/>
              <a:gd name="connsiteY251" fmla="*/ 1136488 h 3844781"/>
              <a:gd name="connsiteX252" fmla="*/ 6112166 w 6923157"/>
              <a:gd name="connsiteY252" fmla="*/ 1134688 h 3844781"/>
              <a:gd name="connsiteX253" fmla="*/ 6001821 w 6923157"/>
              <a:gd name="connsiteY253" fmla="*/ 1119814 h 3844781"/>
              <a:gd name="connsiteX254" fmla="*/ 5984758 w 6923157"/>
              <a:gd name="connsiteY254" fmla="*/ 1117655 h 3844781"/>
              <a:gd name="connsiteX255" fmla="*/ 5942664 w 6923157"/>
              <a:gd name="connsiteY255" fmla="*/ 1111420 h 3844781"/>
              <a:gd name="connsiteX256" fmla="*/ 5885247 w 6923157"/>
              <a:gd name="connsiteY256" fmla="*/ 1145277 h 3844781"/>
              <a:gd name="connsiteX257" fmla="*/ 5858225 w 6923157"/>
              <a:gd name="connsiteY257" fmla="*/ 1159693 h 3844781"/>
              <a:gd name="connsiteX258" fmla="*/ 5755695 w 6923157"/>
              <a:gd name="connsiteY258" fmla="*/ 1145242 h 3844781"/>
              <a:gd name="connsiteX259" fmla="*/ 5738121 w 6923157"/>
              <a:gd name="connsiteY259" fmla="*/ 1150743 h 3844781"/>
              <a:gd name="connsiteX260" fmla="*/ 5731226 w 6923157"/>
              <a:gd name="connsiteY260" fmla="*/ 1159299 h 3844781"/>
              <a:gd name="connsiteX261" fmla="*/ 5728315 w 6923157"/>
              <a:gd name="connsiteY261" fmla="*/ 1168814 h 3844781"/>
              <a:gd name="connsiteX262" fmla="*/ 5745021 w 6923157"/>
              <a:gd name="connsiteY262" fmla="*/ 1180129 h 3844781"/>
              <a:gd name="connsiteX263" fmla="*/ 5758356 w 6923157"/>
              <a:gd name="connsiteY263" fmla="*/ 1196471 h 3844781"/>
              <a:gd name="connsiteX264" fmla="*/ 5744614 w 6923157"/>
              <a:gd name="connsiteY264" fmla="*/ 1201435 h 3844781"/>
              <a:gd name="connsiteX265" fmla="*/ 5719988 w 6923157"/>
              <a:gd name="connsiteY265" fmla="*/ 1176053 h 3844781"/>
              <a:gd name="connsiteX266" fmla="*/ 5632171 w 6923157"/>
              <a:gd name="connsiteY266" fmla="*/ 1153467 h 3844781"/>
              <a:gd name="connsiteX267" fmla="*/ 5605965 w 6923157"/>
              <a:gd name="connsiteY267" fmla="*/ 1163215 h 3844781"/>
              <a:gd name="connsiteX268" fmla="*/ 5596105 w 6923157"/>
              <a:gd name="connsiteY268" fmla="*/ 1155492 h 3844781"/>
              <a:gd name="connsiteX269" fmla="*/ 5578122 w 6923157"/>
              <a:gd name="connsiteY269" fmla="*/ 1144354 h 3844781"/>
              <a:gd name="connsiteX270" fmla="*/ 5515033 w 6923157"/>
              <a:gd name="connsiteY270" fmla="*/ 1160795 h 3844781"/>
              <a:gd name="connsiteX271" fmla="*/ 5425638 w 6923157"/>
              <a:gd name="connsiteY271" fmla="*/ 1211282 h 3844781"/>
              <a:gd name="connsiteX272" fmla="*/ 5424054 w 6923157"/>
              <a:gd name="connsiteY272" fmla="*/ 1208468 h 3844781"/>
              <a:gd name="connsiteX273" fmla="*/ 5427630 w 6923157"/>
              <a:gd name="connsiteY273" fmla="*/ 1192790 h 3844781"/>
              <a:gd name="connsiteX274" fmla="*/ 5413835 w 6923157"/>
              <a:gd name="connsiteY274" fmla="*/ 1171959 h 3844781"/>
              <a:gd name="connsiteX275" fmla="*/ 5396364 w 6923157"/>
              <a:gd name="connsiteY275" fmla="*/ 1191106 h 3844781"/>
              <a:gd name="connsiteX276" fmla="*/ 5392638 w 6923157"/>
              <a:gd name="connsiteY276" fmla="*/ 1205288 h 3844781"/>
              <a:gd name="connsiteX277" fmla="*/ 5376288 w 6923157"/>
              <a:gd name="connsiteY277" fmla="*/ 1184816 h 3844781"/>
              <a:gd name="connsiteX278" fmla="*/ 5369645 w 6923157"/>
              <a:gd name="connsiteY278" fmla="*/ 1170570 h 3844781"/>
              <a:gd name="connsiteX279" fmla="*/ 5318201 w 6923157"/>
              <a:gd name="connsiteY279" fmla="*/ 1148951 h 3844781"/>
              <a:gd name="connsiteX280" fmla="*/ 5277333 w 6923157"/>
              <a:gd name="connsiteY280" fmla="*/ 1154686 h 3844781"/>
              <a:gd name="connsiteX281" fmla="*/ 5262621 w 6923157"/>
              <a:gd name="connsiteY281" fmla="*/ 1162820 h 3844781"/>
              <a:gd name="connsiteX282" fmla="*/ 5231510 w 6923157"/>
              <a:gd name="connsiteY282" fmla="*/ 1162632 h 3844781"/>
              <a:gd name="connsiteX283" fmla="*/ 5213374 w 6923157"/>
              <a:gd name="connsiteY283" fmla="*/ 1150000 h 3844781"/>
              <a:gd name="connsiteX284" fmla="*/ 5198406 w 6923157"/>
              <a:gd name="connsiteY284" fmla="*/ 1142993 h 3844781"/>
              <a:gd name="connsiteX285" fmla="*/ 5178431 w 6923157"/>
              <a:gd name="connsiteY285" fmla="*/ 1150349 h 3844781"/>
              <a:gd name="connsiteX286" fmla="*/ 5154987 w 6923157"/>
              <a:gd name="connsiteY286" fmla="*/ 1187028 h 3844781"/>
              <a:gd name="connsiteX287" fmla="*/ 5154273 w 6923157"/>
              <a:gd name="connsiteY287" fmla="*/ 1205341 h 3844781"/>
              <a:gd name="connsiteX288" fmla="*/ 5086990 w 6923157"/>
              <a:gd name="connsiteY288" fmla="*/ 1155590 h 3844781"/>
              <a:gd name="connsiteX289" fmla="*/ 5066046 w 6923157"/>
              <a:gd name="connsiteY289" fmla="*/ 1166117 h 3844781"/>
              <a:gd name="connsiteX290" fmla="*/ 5061960 w 6923157"/>
              <a:gd name="connsiteY290" fmla="*/ 1189457 h 3844781"/>
              <a:gd name="connsiteX291" fmla="*/ 5076315 w 6923157"/>
              <a:gd name="connsiteY291" fmla="*/ 1190478 h 3844781"/>
              <a:gd name="connsiteX292" fmla="*/ 5088423 w 6923157"/>
              <a:gd name="connsiteY292" fmla="*/ 1194852 h 3844781"/>
              <a:gd name="connsiteX293" fmla="*/ 5083725 w 6923157"/>
              <a:gd name="connsiteY293" fmla="*/ 1212205 h 3844781"/>
              <a:gd name="connsiteX294" fmla="*/ 5067583 w 6923157"/>
              <a:gd name="connsiteY294" fmla="*/ 1219023 h 3844781"/>
              <a:gd name="connsiteX295" fmla="*/ 5051593 w 6923157"/>
              <a:gd name="connsiteY295" fmla="*/ 1227338 h 3844781"/>
              <a:gd name="connsiteX296" fmla="*/ 5078669 w 6923157"/>
              <a:gd name="connsiteY296" fmla="*/ 1238716 h 3844781"/>
              <a:gd name="connsiteX297" fmla="*/ 5156475 w 6923157"/>
              <a:gd name="connsiteY297" fmla="*/ 1252083 h 3844781"/>
              <a:gd name="connsiteX298" fmla="*/ 5205821 w 6923157"/>
              <a:gd name="connsiteY298" fmla="*/ 1240606 h 3844781"/>
              <a:gd name="connsiteX299" fmla="*/ 5221453 w 6923157"/>
              <a:gd name="connsiteY299" fmla="*/ 1241448 h 3844781"/>
              <a:gd name="connsiteX300" fmla="*/ 5256143 w 6923157"/>
              <a:gd name="connsiteY300" fmla="*/ 1263901 h 3844781"/>
              <a:gd name="connsiteX301" fmla="*/ 5275146 w 6923157"/>
              <a:gd name="connsiteY301" fmla="*/ 1259717 h 3844781"/>
              <a:gd name="connsiteX302" fmla="*/ 5315246 w 6923157"/>
              <a:gd name="connsiteY302" fmla="*/ 1246501 h 3844781"/>
              <a:gd name="connsiteX303" fmla="*/ 5353663 w 6923157"/>
              <a:gd name="connsiteY303" fmla="*/ 1254771 h 3844781"/>
              <a:gd name="connsiteX304" fmla="*/ 5368068 w 6923157"/>
              <a:gd name="connsiteY304" fmla="*/ 1243644 h 3844781"/>
              <a:gd name="connsiteX305" fmla="*/ 5377058 w 6923157"/>
              <a:gd name="connsiteY305" fmla="*/ 1230239 h 3844781"/>
              <a:gd name="connsiteX306" fmla="*/ 5393254 w 6923157"/>
              <a:gd name="connsiteY306" fmla="*/ 1249216 h 3844781"/>
              <a:gd name="connsiteX307" fmla="*/ 5412465 w 6923157"/>
              <a:gd name="connsiteY307" fmla="*/ 1272322 h 3844781"/>
              <a:gd name="connsiteX308" fmla="*/ 5445363 w 6923157"/>
              <a:gd name="connsiteY308" fmla="*/ 1264671 h 3844781"/>
              <a:gd name="connsiteX309" fmla="*/ 5493076 w 6923157"/>
              <a:gd name="connsiteY309" fmla="*/ 1262529 h 3844781"/>
              <a:gd name="connsiteX310" fmla="*/ 5508148 w 6923157"/>
              <a:gd name="connsiteY310" fmla="*/ 1283182 h 3844781"/>
              <a:gd name="connsiteX311" fmla="*/ 5522913 w 6923157"/>
              <a:gd name="connsiteY311" fmla="*/ 1300840 h 3844781"/>
              <a:gd name="connsiteX312" fmla="*/ 5614102 w 6923157"/>
              <a:gd name="connsiteY312" fmla="*/ 1318401 h 3844781"/>
              <a:gd name="connsiteX313" fmla="*/ 5661252 w 6923157"/>
              <a:gd name="connsiteY313" fmla="*/ 1298126 h 3844781"/>
              <a:gd name="connsiteX314" fmla="*/ 5663807 w 6923157"/>
              <a:gd name="connsiteY314" fmla="*/ 1297767 h 3844781"/>
              <a:gd name="connsiteX315" fmla="*/ 5672032 w 6923157"/>
              <a:gd name="connsiteY315" fmla="*/ 1314826 h 3844781"/>
              <a:gd name="connsiteX316" fmla="*/ 5685670 w 6923157"/>
              <a:gd name="connsiteY316" fmla="*/ 1296217 h 3844781"/>
              <a:gd name="connsiteX317" fmla="*/ 5688889 w 6923157"/>
              <a:gd name="connsiteY317" fmla="*/ 1289695 h 3844781"/>
              <a:gd name="connsiteX318" fmla="*/ 5697161 w 6923157"/>
              <a:gd name="connsiteY318" fmla="*/ 1256661 h 3844781"/>
              <a:gd name="connsiteX319" fmla="*/ 5710596 w 6923157"/>
              <a:gd name="connsiteY319" fmla="*/ 1248706 h 3844781"/>
              <a:gd name="connsiteX320" fmla="*/ 5718361 w 6923157"/>
              <a:gd name="connsiteY320" fmla="*/ 1261275 h 3844781"/>
              <a:gd name="connsiteX321" fmla="*/ 5724038 w 6923157"/>
              <a:gd name="connsiteY321" fmla="*/ 1316636 h 3844781"/>
              <a:gd name="connsiteX322" fmla="*/ 5737422 w 6923157"/>
              <a:gd name="connsiteY322" fmla="*/ 1320828 h 3844781"/>
              <a:gd name="connsiteX323" fmla="*/ 5777880 w 6923157"/>
              <a:gd name="connsiteY323" fmla="*/ 1298457 h 3844781"/>
              <a:gd name="connsiteX324" fmla="*/ 5788403 w 6923157"/>
              <a:gd name="connsiteY324" fmla="*/ 1300016 h 3844781"/>
              <a:gd name="connsiteX325" fmla="*/ 5826617 w 6923157"/>
              <a:gd name="connsiteY325" fmla="*/ 1318938 h 3844781"/>
              <a:gd name="connsiteX326" fmla="*/ 5860692 w 6923157"/>
              <a:gd name="connsiteY326" fmla="*/ 1335406 h 3844781"/>
              <a:gd name="connsiteX327" fmla="*/ 5872800 w 6923157"/>
              <a:gd name="connsiteY327" fmla="*/ 1339778 h 3844781"/>
              <a:gd name="connsiteX328" fmla="*/ 5937576 w 6923157"/>
              <a:gd name="connsiteY328" fmla="*/ 1339795 h 3844781"/>
              <a:gd name="connsiteX329" fmla="*/ 5958163 w 6923157"/>
              <a:gd name="connsiteY329" fmla="*/ 1338425 h 3844781"/>
              <a:gd name="connsiteX330" fmla="*/ 6008431 w 6923157"/>
              <a:gd name="connsiteY330" fmla="*/ 1335925 h 3844781"/>
              <a:gd name="connsiteX331" fmla="*/ 6021510 w 6923157"/>
              <a:gd name="connsiteY331" fmla="*/ 1337126 h 3844781"/>
              <a:gd name="connsiteX332" fmla="*/ 6094664 w 6923157"/>
              <a:gd name="connsiteY332" fmla="*/ 1355698 h 3844781"/>
              <a:gd name="connsiteX333" fmla="*/ 6128227 w 6923157"/>
              <a:gd name="connsiteY333" fmla="*/ 1341882 h 3844781"/>
              <a:gd name="connsiteX334" fmla="*/ 6181662 w 6923157"/>
              <a:gd name="connsiteY334" fmla="*/ 1345011 h 3844781"/>
              <a:gd name="connsiteX335" fmla="*/ 6230809 w 6923157"/>
              <a:gd name="connsiteY335" fmla="*/ 1382128 h 3844781"/>
              <a:gd name="connsiteX336" fmla="*/ 6232853 w 6923157"/>
              <a:gd name="connsiteY336" fmla="*/ 1389430 h 3844781"/>
              <a:gd name="connsiteX337" fmla="*/ 6247362 w 6923157"/>
              <a:gd name="connsiteY337" fmla="*/ 1391948 h 3844781"/>
              <a:gd name="connsiteX338" fmla="*/ 6262123 w 6923157"/>
              <a:gd name="connsiteY338" fmla="*/ 1371663 h 3844781"/>
              <a:gd name="connsiteX339" fmla="*/ 6326390 w 6923157"/>
              <a:gd name="connsiteY339" fmla="*/ 1379343 h 3844781"/>
              <a:gd name="connsiteX340" fmla="*/ 6354183 w 6923157"/>
              <a:gd name="connsiteY340" fmla="*/ 1410351 h 3844781"/>
              <a:gd name="connsiteX341" fmla="*/ 6384224 w 6923157"/>
              <a:gd name="connsiteY341" fmla="*/ 1438008 h 3844781"/>
              <a:gd name="connsiteX342" fmla="*/ 6386978 w 6923157"/>
              <a:gd name="connsiteY342" fmla="*/ 1389054 h 3844781"/>
              <a:gd name="connsiteX343" fmla="*/ 6417272 w 6923157"/>
              <a:gd name="connsiteY343" fmla="*/ 1393909 h 3844781"/>
              <a:gd name="connsiteX344" fmla="*/ 6437706 w 6923157"/>
              <a:gd name="connsiteY344" fmla="*/ 1391044 h 3844781"/>
              <a:gd name="connsiteX345" fmla="*/ 6501615 w 6923157"/>
              <a:gd name="connsiteY345" fmla="*/ 1407879 h 3844781"/>
              <a:gd name="connsiteX346" fmla="*/ 6696254 w 6923157"/>
              <a:gd name="connsiteY346" fmla="*/ 1448867 h 3844781"/>
              <a:gd name="connsiteX347" fmla="*/ 6709944 w 6923157"/>
              <a:gd name="connsiteY347" fmla="*/ 1456053 h 3844781"/>
              <a:gd name="connsiteX348" fmla="*/ 6702539 w 6923157"/>
              <a:gd name="connsiteY348" fmla="*/ 1472269 h 3844781"/>
              <a:gd name="connsiteX349" fmla="*/ 6697380 w 6923157"/>
              <a:gd name="connsiteY349" fmla="*/ 1485135 h 3844781"/>
              <a:gd name="connsiteX350" fmla="*/ 6710102 w 6923157"/>
              <a:gd name="connsiteY350" fmla="*/ 1495493 h 3844781"/>
              <a:gd name="connsiteX351" fmla="*/ 6721595 w 6923157"/>
              <a:gd name="connsiteY351" fmla="*/ 1493879 h 3844781"/>
              <a:gd name="connsiteX352" fmla="*/ 6753221 w 6923157"/>
              <a:gd name="connsiteY352" fmla="*/ 1524350 h 3844781"/>
              <a:gd name="connsiteX353" fmla="*/ 6752967 w 6923157"/>
              <a:gd name="connsiteY353" fmla="*/ 1547152 h 3844781"/>
              <a:gd name="connsiteX354" fmla="*/ 6765534 w 6923157"/>
              <a:gd name="connsiteY354" fmla="*/ 1556012 h 3844781"/>
              <a:gd name="connsiteX355" fmla="*/ 6780857 w 6923157"/>
              <a:gd name="connsiteY355" fmla="*/ 1515919 h 3844781"/>
              <a:gd name="connsiteX356" fmla="*/ 6803541 w 6923157"/>
              <a:gd name="connsiteY356" fmla="*/ 1547645 h 3844781"/>
              <a:gd name="connsiteX357" fmla="*/ 6799510 w 6923157"/>
              <a:gd name="connsiteY357" fmla="*/ 1596778 h 3844781"/>
              <a:gd name="connsiteX358" fmla="*/ 6767276 w 6923157"/>
              <a:gd name="connsiteY358" fmla="*/ 1598266 h 3844781"/>
              <a:gd name="connsiteX359" fmla="*/ 6723597 w 6923157"/>
              <a:gd name="connsiteY359" fmla="*/ 1589216 h 3844781"/>
              <a:gd name="connsiteX360" fmla="*/ 6694223 w 6923157"/>
              <a:gd name="connsiteY360" fmla="*/ 1593338 h 3844781"/>
              <a:gd name="connsiteX361" fmla="*/ 6573557 w 6923157"/>
              <a:gd name="connsiteY361" fmla="*/ 1566253 h 3844781"/>
              <a:gd name="connsiteX362" fmla="*/ 6547657 w 6923157"/>
              <a:gd name="connsiteY362" fmla="*/ 1578994 h 3844781"/>
              <a:gd name="connsiteX363" fmla="*/ 6546024 w 6923157"/>
              <a:gd name="connsiteY363" fmla="*/ 1588330 h 3844781"/>
              <a:gd name="connsiteX364" fmla="*/ 6537748 w 6923157"/>
              <a:gd name="connsiteY364" fmla="*/ 1583419 h 3844781"/>
              <a:gd name="connsiteX365" fmla="*/ 6533150 w 6923157"/>
              <a:gd name="connsiteY365" fmla="*/ 1576476 h 3844781"/>
              <a:gd name="connsiteX366" fmla="*/ 6517211 w 6923157"/>
              <a:gd name="connsiteY366" fmla="*/ 1572641 h 3844781"/>
              <a:gd name="connsiteX367" fmla="*/ 6523700 w 6923157"/>
              <a:gd name="connsiteY367" fmla="*/ 1585391 h 3844781"/>
              <a:gd name="connsiteX368" fmla="*/ 6525284 w 6923157"/>
              <a:gd name="connsiteY368" fmla="*/ 1588204 h 3844781"/>
              <a:gd name="connsiteX369" fmla="*/ 6527634 w 6923157"/>
              <a:gd name="connsiteY369" fmla="*/ 1598499 h 3844781"/>
              <a:gd name="connsiteX370" fmla="*/ 6518848 w 6923157"/>
              <a:gd name="connsiteY370" fmla="*/ 1601249 h 3844781"/>
              <a:gd name="connsiteX371" fmla="*/ 6480638 w 6923157"/>
              <a:gd name="connsiteY371" fmla="*/ 1620270 h 3844781"/>
              <a:gd name="connsiteX372" fmla="*/ 6474049 w 6923157"/>
              <a:gd name="connsiteY372" fmla="*/ 1631818 h 3844781"/>
              <a:gd name="connsiteX373" fmla="*/ 6503937 w 6923157"/>
              <a:gd name="connsiteY373" fmla="*/ 1657980 h 3844781"/>
              <a:gd name="connsiteX374" fmla="*/ 6579236 w 6923157"/>
              <a:gd name="connsiteY374" fmla="*/ 1659557 h 3844781"/>
              <a:gd name="connsiteX375" fmla="*/ 6604625 w 6923157"/>
              <a:gd name="connsiteY375" fmla="*/ 1654477 h 3844781"/>
              <a:gd name="connsiteX376" fmla="*/ 6615456 w 6923157"/>
              <a:gd name="connsiteY376" fmla="*/ 1659028 h 3844781"/>
              <a:gd name="connsiteX377" fmla="*/ 6635635 w 6923157"/>
              <a:gd name="connsiteY377" fmla="*/ 1678964 h 3844781"/>
              <a:gd name="connsiteX378" fmla="*/ 6670222 w 6923157"/>
              <a:gd name="connsiteY378" fmla="*/ 1687770 h 3844781"/>
              <a:gd name="connsiteX379" fmla="*/ 6685448 w 6923157"/>
              <a:gd name="connsiteY379" fmla="*/ 1709917 h 3844781"/>
              <a:gd name="connsiteX380" fmla="*/ 6684937 w 6923157"/>
              <a:gd name="connsiteY380" fmla="*/ 1717578 h 3844781"/>
              <a:gd name="connsiteX381" fmla="*/ 6696534 w 6923157"/>
              <a:gd name="connsiteY381" fmla="*/ 1729610 h 3844781"/>
              <a:gd name="connsiteX382" fmla="*/ 6700416 w 6923157"/>
              <a:gd name="connsiteY382" fmla="*/ 1716925 h 3844781"/>
              <a:gd name="connsiteX383" fmla="*/ 6707975 w 6923157"/>
              <a:gd name="connsiteY383" fmla="*/ 1702203 h 3844781"/>
              <a:gd name="connsiteX384" fmla="*/ 6730045 w 6923157"/>
              <a:gd name="connsiteY384" fmla="*/ 1727944 h 3844781"/>
              <a:gd name="connsiteX385" fmla="*/ 6731273 w 6923157"/>
              <a:gd name="connsiteY385" fmla="*/ 1739914 h 3844781"/>
              <a:gd name="connsiteX386" fmla="*/ 6737045 w 6923157"/>
              <a:gd name="connsiteY386" fmla="*/ 1733033 h 3844781"/>
              <a:gd name="connsiteX387" fmla="*/ 6753802 w 6923157"/>
              <a:gd name="connsiteY387" fmla="*/ 1732200 h 3844781"/>
              <a:gd name="connsiteX388" fmla="*/ 6784609 w 6923157"/>
              <a:gd name="connsiteY388" fmla="*/ 1767339 h 3844781"/>
              <a:gd name="connsiteX389" fmla="*/ 6812659 w 6923157"/>
              <a:gd name="connsiteY389" fmla="*/ 1813489 h 3844781"/>
              <a:gd name="connsiteX390" fmla="*/ 6824870 w 6923157"/>
              <a:gd name="connsiteY390" fmla="*/ 1831507 h 3844781"/>
              <a:gd name="connsiteX391" fmla="*/ 6889395 w 6923157"/>
              <a:gd name="connsiteY391" fmla="*/ 1892269 h 3844781"/>
              <a:gd name="connsiteX392" fmla="*/ 6894098 w 6923157"/>
              <a:gd name="connsiteY392" fmla="*/ 1912858 h 3844781"/>
              <a:gd name="connsiteX393" fmla="*/ 6879897 w 6923157"/>
              <a:gd name="connsiteY393" fmla="*/ 1913333 h 3844781"/>
              <a:gd name="connsiteX394" fmla="*/ 6856908 w 6923157"/>
              <a:gd name="connsiteY394" fmla="*/ 1916558 h 3844781"/>
              <a:gd name="connsiteX395" fmla="*/ 6827331 w 6923157"/>
              <a:gd name="connsiteY395" fmla="*/ 1931332 h 3844781"/>
              <a:gd name="connsiteX396" fmla="*/ 6799077 w 6923157"/>
              <a:gd name="connsiteY396" fmla="*/ 1895835 h 3844781"/>
              <a:gd name="connsiteX397" fmla="*/ 6800099 w 6923157"/>
              <a:gd name="connsiteY397" fmla="*/ 1880514 h 3844781"/>
              <a:gd name="connsiteX398" fmla="*/ 6801068 w 6923157"/>
              <a:gd name="connsiteY398" fmla="*/ 1877342 h 3844781"/>
              <a:gd name="connsiteX399" fmla="*/ 6798668 w 6923157"/>
              <a:gd name="connsiteY399" fmla="*/ 1879197 h 3844781"/>
              <a:gd name="connsiteX400" fmla="*/ 6784466 w 6923157"/>
              <a:gd name="connsiteY400" fmla="*/ 1879672 h 3844781"/>
              <a:gd name="connsiteX401" fmla="*/ 6747483 w 6923157"/>
              <a:gd name="connsiteY401" fmla="*/ 1910662 h 3844781"/>
              <a:gd name="connsiteX402" fmla="*/ 6727153 w 6923157"/>
              <a:gd name="connsiteY402" fmla="*/ 1927175 h 3844781"/>
              <a:gd name="connsiteX403" fmla="*/ 6706155 w 6923157"/>
              <a:gd name="connsiteY403" fmla="*/ 1911909 h 3844781"/>
              <a:gd name="connsiteX404" fmla="*/ 6635193 w 6923157"/>
              <a:gd name="connsiteY404" fmla="*/ 1864190 h 3844781"/>
              <a:gd name="connsiteX405" fmla="*/ 6618184 w 6923157"/>
              <a:gd name="connsiteY405" fmla="*/ 1887826 h 3844781"/>
              <a:gd name="connsiteX406" fmla="*/ 6609758 w 6923157"/>
              <a:gd name="connsiteY406" fmla="*/ 1919363 h 3844781"/>
              <a:gd name="connsiteX407" fmla="*/ 6580025 w 6923157"/>
              <a:gd name="connsiteY407" fmla="*/ 1894697 h 3844781"/>
              <a:gd name="connsiteX408" fmla="*/ 6543192 w 6923157"/>
              <a:gd name="connsiteY408" fmla="*/ 1889241 h 3844781"/>
              <a:gd name="connsiteX409" fmla="*/ 6540483 w 6923157"/>
              <a:gd name="connsiteY409" fmla="*/ 1888103 h 3844781"/>
              <a:gd name="connsiteX410" fmla="*/ 6520207 w 6923157"/>
              <a:gd name="connsiteY410" fmla="*/ 1930409 h 3844781"/>
              <a:gd name="connsiteX411" fmla="*/ 6512597 w 6923157"/>
              <a:gd name="connsiteY411" fmla="*/ 1957279 h 3844781"/>
              <a:gd name="connsiteX412" fmla="*/ 6507490 w 6923157"/>
              <a:gd name="connsiteY412" fmla="*/ 1957996 h 3844781"/>
              <a:gd name="connsiteX413" fmla="*/ 6487768 w 6923157"/>
              <a:gd name="connsiteY413" fmla="*/ 1942550 h 3844781"/>
              <a:gd name="connsiteX414" fmla="*/ 6472544 w 6923157"/>
              <a:gd name="connsiteY414" fmla="*/ 1920402 h 3844781"/>
              <a:gd name="connsiteX415" fmla="*/ 6455427 w 6923157"/>
              <a:gd name="connsiteY415" fmla="*/ 1892449 h 3844781"/>
              <a:gd name="connsiteX416" fmla="*/ 6429067 w 6923157"/>
              <a:gd name="connsiteY416" fmla="*/ 1900700 h 3844781"/>
              <a:gd name="connsiteX417" fmla="*/ 6418237 w 6923157"/>
              <a:gd name="connsiteY417" fmla="*/ 1896150 h 3844781"/>
              <a:gd name="connsiteX418" fmla="*/ 6400101 w 6923157"/>
              <a:gd name="connsiteY418" fmla="*/ 1883516 h 3844781"/>
              <a:gd name="connsiteX419" fmla="*/ 6392592 w 6923157"/>
              <a:gd name="connsiteY419" fmla="*/ 1886088 h 3844781"/>
              <a:gd name="connsiteX420" fmla="*/ 6365669 w 6923157"/>
              <a:gd name="connsiteY420" fmla="*/ 1876205 h 3844781"/>
              <a:gd name="connsiteX421" fmla="*/ 6333994 w 6923157"/>
              <a:gd name="connsiteY421" fmla="*/ 1857884 h 3844781"/>
              <a:gd name="connsiteX422" fmla="*/ 6318772 w 6923157"/>
              <a:gd name="connsiteY422" fmla="*/ 1873679 h 3844781"/>
              <a:gd name="connsiteX423" fmla="*/ 6317752 w 6923157"/>
              <a:gd name="connsiteY423" fmla="*/ 1889000 h 3844781"/>
              <a:gd name="connsiteX424" fmla="*/ 6322097 w 6923157"/>
              <a:gd name="connsiteY424" fmla="*/ 1918744 h 3844781"/>
              <a:gd name="connsiteX425" fmla="*/ 6341157 w 6923157"/>
              <a:gd name="connsiteY425" fmla="*/ 1978298 h 3844781"/>
              <a:gd name="connsiteX426" fmla="*/ 6311833 w 6923157"/>
              <a:gd name="connsiteY426" fmla="*/ 1970270 h 3844781"/>
              <a:gd name="connsiteX427" fmla="*/ 6276125 w 6923157"/>
              <a:gd name="connsiteY427" fmla="*/ 1963139 h 3844781"/>
              <a:gd name="connsiteX428" fmla="*/ 6244756 w 6923157"/>
              <a:gd name="connsiteY428" fmla="*/ 1947809 h 3844781"/>
              <a:gd name="connsiteX429" fmla="*/ 6150194 w 6923157"/>
              <a:gd name="connsiteY429" fmla="*/ 1897331 h 3844781"/>
              <a:gd name="connsiteX430" fmla="*/ 6137882 w 6923157"/>
              <a:gd name="connsiteY430" fmla="*/ 1903612 h 3844781"/>
              <a:gd name="connsiteX431" fmla="*/ 6130987 w 6923157"/>
              <a:gd name="connsiteY431" fmla="*/ 1912168 h 3844781"/>
              <a:gd name="connsiteX432" fmla="*/ 6126082 w 6923157"/>
              <a:gd name="connsiteY432" fmla="*/ 1902232 h 3844781"/>
              <a:gd name="connsiteX433" fmla="*/ 6116885 w 6923157"/>
              <a:gd name="connsiteY433" fmla="*/ 1888346 h 3844781"/>
              <a:gd name="connsiteX434" fmla="*/ 6098085 w 6923157"/>
              <a:gd name="connsiteY434" fmla="*/ 1881876 h 3844781"/>
              <a:gd name="connsiteX435" fmla="*/ 6089858 w 6923157"/>
              <a:gd name="connsiteY435" fmla="*/ 1864818 h 3844781"/>
              <a:gd name="connsiteX436" fmla="*/ 6078618 w 6923157"/>
              <a:gd name="connsiteY436" fmla="*/ 1843629 h 3844781"/>
              <a:gd name="connsiteX437" fmla="*/ 6066920 w 6923157"/>
              <a:gd name="connsiteY437" fmla="*/ 1855895 h 3844781"/>
              <a:gd name="connsiteX438" fmla="*/ 6062425 w 6923157"/>
              <a:gd name="connsiteY438" fmla="*/ 1862596 h 3844781"/>
              <a:gd name="connsiteX439" fmla="*/ 6052308 w 6923157"/>
              <a:gd name="connsiteY439" fmla="*/ 1839731 h 3844781"/>
              <a:gd name="connsiteX440" fmla="*/ 6039740 w 6923157"/>
              <a:gd name="connsiteY440" fmla="*/ 1830870 h 3844781"/>
              <a:gd name="connsiteX441" fmla="*/ 6033306 w 6923157"/>
              <a:gd name="connsiteY441" fmla="*/ 1843915 h 3844781"/>
              <a:gd name="connsiteX442" fmla="*/ 5984828 w 6923157"/>
              <a:gd name="connsiteY442" fmla="*/ 1876520 h 3844781"/>
              <a:gd name="connsiteX443" fmla="*/ 5969859 w 6923157"/>
              <a:gd name="connsiteY443" fmla="*/ 1869513 h 3844781"/>
              <a:gd name="connsiteX444" fmla="*/ 5911878 w 6923157"/>
              <a:gd name="connsiteY444" fmla="*/ 1885236 h 3844781"/>
              <a:gd name="connsiteX445" fmla="*/ 5910756 w 6923157"/>
              <a:gd name="connsiteY445" fmla="*/ 1886912 h 3844781"/>
              <a:gd name="connsiteX446" fmla="*/ 5892876 w 6923157"/>
              <a:gd name="connsiteY446" fmla="*/ 1889420 h 3844781"/>
              <a:gd name="connsiteX447" fmla="*/ 5888124 w 6923157"/>
              <a:gd name="connsiteY447" fmla="*/ 1880981 h 3844781"/>
              <a:gd name="connsiteX448" fmla="*/ 5899822 w 6923157"/>
              <a:gd name="connsiteY448" fmla="*/ 1868716 h 3844781"/>
              <a:gd name="connsiteX449" fmla="*/ 5908148 w 6923157"/>
              <a:gd name="connsiteY449" fmla="*/ 1861477 h 3844781"/>
              <a:gd name="connsiteX450" fmla="*/ 5899719 w 6923157"/>
              <a:gd name="connsiteY450" fmla="*/ 1855071 h 3844781"/>
              <a:gd name="connsiteX451" fmla="*/ 5879794 w 6923157"/>
              <a:gd name="connsiteY451" fmla="*/ 1850277 h 3844781"/>
              <a:gd name="connsiteX452" fmla="*/ 5856396 w 6923157"/>
              <a:gd name="connsiteY452" fmla="*/ 1836864 h 3844781"/>
              <a:gd name="connsiteX453" fmla="*/ 5842041 w 6923157"/>
              <a:gd name="connsiteY453" fmla="*/ 1835843 h 3844781"/>
              <a:gd name="connsiteX454" fmla="*/ 5799639 w 6923157"/>
              <a:gd name="connsiteY454" fmla="*/ 1826615 h 3844781"/>
              <a:gd name="connsiteX455" fmla="*/ 5781245 w 6923157"/>
              <a:gd name="connsiteY455" fmla="*/ 1798841 h 3844781"/>
              <a:gd name="connsiteX456" fmla="*/ 5751972 w 6923157"/>
              <a:gd name="connsiteY456" fmla="*/ 1778664 h 3844781"/>
              <a:gd name="connsiteX457" fmla="*/ 5727964 w 6923157"/>
              <a:gd name="connsiteY457" fmla="*/ 1797210 h 3844781"/>
              <a:gd name="connsiteX458" fmla="*/ 5699511 w 6923157"/>
              <a:gd name="connsiteY458" fmla="*/ 1810309 h 3844781"/>
              <a:gd name="connsiteX459" fmla="*/ 5685002 w 6923157"/>
              <a:gd name="connsiteY459" fmla="*/ 1807792 h 3844781"/>
              <a:gd name="connsiteX460" fmla="*/ 5668296 w 6923157"/>
              <a:gd name="connsiteY460" fmla="*/ 1796475 h 3844781"/>
              <a:gd name="connsiteX461" fmla="*/ 5667528 w 6923157"/>
              <a:gd name="connsiteY461" fmla="*/ 1788995 h 3844781"/>
              <a:gd name="connsiteX462" fmla="*/ 5650977 w 6923157"/>
              <a:gd name="connsiteY462" fmla="*/ 1779176 h 3844781"/>
              <a:gd name="connsiteX463" fmla="*/ 5629062 w 6923157"/>
              <a:gd name="connsiteY463" fmla="*/ 1792873 h 3844781"/>
              <a:gd name="connsiteX464" fmla="*/ 5548958 w 6923157"/>
              <a:gd name="connsiteY464" fmla="*/ 1757063 h 3844781"/>
              <a:gd name="connsiteX465" fmla="*/ 5547524 w 6923157"/>
              <a:gd name="connsiteY465" fmla="*/ 1717803 h 3844781"/>
              <a:gd name="connsiteX466" fmla="*/ 5523562 w 6923157"/>
              <a:gd name="connsiteY466" fmla="*/ 1686257 h 3844781"/>
              <a:gd name="connsiteX467" fmla="*/ 5499807 w 6923157"/>
              <a:gd name="connsiteY467" fmla="*/ 1682002 h 3844781"/>
              <a:gd name="connsiteX468" fmla="*/ 5470690 w 6923157"/>
              <a:gd name="connsiteY468" fmla="*/ 1701264 h 3844781"/>
              <a:gd name="connsiteX469" fmla="*/ 5455517 w 6923157"/>
              <a:gd name="connsiteY469" fmla="*/ 1704910 h 3844781"/>
              <a:gd name="connsiteX470" fmla="*/ 5424510 w 6923157"/>
              <a:gd name="connsiteY470" fmla="*/ 1718368 h 3844781"/>
              <a:gd name="connsiteX471" fmla="*/ 5429875 w 6923157"/>
              <a:gd name="connsiteY471" fmla="*/ 1732793 h 3844781"/>
              <a:gd name="connsiteX472" fmla="*/ 5437895 w 6923157"/>
              <a:gd name="connsiteY472" fmla="*/ 1722561 h 3844781"/>
              <a:gd name="connsiteX473" fmla="*/ 5444791 w 6923157"/>
              <a:gd name="connsiteY473" fmla="*/ 1714004 h 3844781"/>
              <a:gd name="connsiteX474" fmla="*/ 5453528 w 6923157"/>
              <a:gd name="connsiteY474" fmla="*/ 1723403 h 3844781"/>
              <a:gd name="connsiteX475" fmla="*/ 5457466 w 6923157"/>
              <a:gd name="connsiteY475" fmla="*/ 1774455 h 3844781"/>
              <a:gd name="connsiteX476" fmla="*/ 5450160 w 6923157"/>
              <a:gd name="connsiteY476" fmla="*/ 1766372 h 3844781"/>
              <a:gd name="connsiteX477" fmla="*/ 5422113 w 6923157"/>
              <a:gd name="connsiteY477" fmla="*/ 1758166 h 3844781"/>
              <a:gd name="connsiteX478" fmla="*/ 5412970 w 6923157"/>
              <a:gd name="connsiteY478" fmla="*/ 1770073 h 3844781"/>
              <a:gd name="connsiteX479" fmla="*/ 5391719 w 6923157"/>
              <a:gd name="connsiteY479" fmla="*/ 1777607 h 3844781"/>
              <a:gd name="connsiteX480" fmla="*/ 5365716 w 6923157"/>
              <a:gd name="connsiteY480" fmla="*/ 1776702 h 3844781"/>
              <a:gd name="connsiteX481" fmla="*/ 5375987 w 6923157"/>
              <a:gd name="connsiteY481" fmla="*/ 1801063 h 3844781"/>
              <a:gd name="connsiteX482" fmla="*/ 5353766 w 6923157"/>
              <a:gd name="connsiteY482" fmla="*/ 1811770 h 3844781"/>
              <a:gd name="connsiteX483" fmla="*/ 5351519 w 6923157"/>
              <a:gd name="connsiteY483" fmla="*/ 1815120 h 3844781"/>
              <a:gd name="connsiteX484" fmla="*/ 5358314 w 6923157"/>
              <a:gd name="connsiteY484" fmla="*/ 1830862 h 3844781"/>
              <a:gd name="connsiteX485" fmla="*/ 5386514 w 6923157"/>
              <a:gd name="connsiteY485" fmla="*/ 1840565 h 3844781"/>
              <a:gd name="connsiteX486" fmla="*/ 5410166 w 6923157"/>
              <a:gd name="connsiteY486" fmla="*/ 1831175 h 3844781"/>
              <a:gd name="connsiteX487" fmla="*/ 5425338 w 6923157"/>
              <a:gd name="connsiteY487" fmla="*/ 1827529 h 3844781"/>
              <a:gd name="connsiteX488" fmla="*/ 5458393 w 6923157"/>
              <a:gd name="connsiteY488" fmla="*/ 1859318 h 3844781"/>
              <a:gd name="connsiteX489" fmla="*/ 5477856 w 6923157"/>
              <a:gd name="connsiteY489" fmla="*/ 1859622 h 3844781"/>
              <a:gd name="connsiteX490" fmla="*/ 5496246 w 6923157"/>
              <a:gd name="connsiteY490" fmla="*/ 1849454 h 3844781"/>
              <a:gd name="connsiteX491" fmla="*/ 5510704 w 6923157"/>
              <a:gd name="connsiteY491" fmla="*/ 1864120 h 3844781"/>
              <a:gd name="connsiteX492" fmla="*/ 5537064 w 6923157"/>
              <a:gd name="connsiteY492" fmla="*/ 1855868 h 3844781"/>
              <a:gd name="connsiteX493" fmla="*/ 5559235 w 6923157"/>
              <a:gd name="connsiteY493" fmla="*/ 1857310 h 3844781"/>
              <a:gd name="connsiteX494" fmla="*/ 5593819 w 6923157"/>
              <a:gd name="connsiteY494" fmla="*/ 1866118 h 3844781"/>
              <a:gd name="connsiteX495" fmla="*/ 5613185 w 6923157"/>
              <a:gd name="connsiteY495" fmla="*/ 1890720 h 3844781"/>
              <a:gd name="connsiteX496" fmla="*/ 5649097 w 6923157"/>
              <a:gd name="connsiteY496" fmla="*/ 1887199 h 3844781"/>
              <a:gd name="connsiteX497" fmla="*/ 5658903 w 6923157"/>
              <a:gd name="connsiteY497" fmla="*/ 1869128 h 3844781"/>
              <a:gd name="connsiteX498" fmla="*/ 5669941 w 6923157"/>
              <a:gd name="connsiteY498" fmla="*/ 1900969 h 3844781"/>
              <a:gd name="connsiteX499" fmla="*/ 5673159 w 6923157"/>
              <a:gd name="connsiteY499" fmla="*/ 1894447 h 3844781"/>
              <a:gd name="connsiteX500" fmla="*/ 5711164 w 6923157"/>
              <a:gd name="connsiteY500" fmla="*/ 1886079 h 3844781"/>
              <a:gd name="connsiteX501" fmla="*/ 5720362 w 6923157"/>
              <a:gd name="connsiteY501" fmla="*/ 1899966 h 3844781"/>
              <a:gd name="connsiteX502" fmla="*/ 5721436 w 6923157"/>
              <a:gd name="connsiteY502" fmla="*/ 1910440 h 3844781"/>
              <a:gd name="connsiteX503" fmla="*/ 5727875 w 6923157"/>
              <a:gd name="connsiteY503" fmla="*/ 1935338 h 3844781"/>
              <a:gd name="connsiteX504" fmla="*/ 5796381 w 6923157"/>
              <a:gd name="connsiteY504" fmla="*/ 1959115 h 3844781"/>
              <a:gd name="connsiteX505" fmla="*/ 5908415 w 6923157"/>
              <a:gd name="connsiteY505" fmla="*/ 1990447 h 3844781"/>
              <a:gd name="connsiteX506" fmla="*/ 5943971 w 6923157"/>
              <a:gd name="connsiteY506" fmla="*/ 1996083 h 3844781"/>
              <a:gd name="connsiteX507" fmla="*/ 5970586 w 6923157"/>
              <a:gd name="connsiteY507" fmla="*/ 2002972 h 3844781"/>
              <a:gd name="connsiteX508" fmla="*/ 6016463 w 6923157"/>
              <a:gd name="connsiteY508" fmla="*/ 2020820 h 3844781"/>
              <a:gd name="connsiteX509" fmla="*/ 6064126 w 6923157"/>
              <a:gd name="connsiteY509" fmla="*/ 2030827 h 3844781"/>
              <a:gd name="connsiteX510" fmla="*/ 6103564 w 6923157"/>
              <a:gd name="connsiteY510" fmla="*/ 2023776 h 3844781"/>
              <a:gd name="connsiteX511" fmla="*/ 6137129 w 6923157"/>
              <a:gd name="connsiteY511" fmla="*/ 2047903 h 3844781"/>
              <a:gd name="connsiteX512" fmla="*/ 6170284 w 6923157"/>
              <a:gd name="connsiteY512" fmla="*/ 2055394 h 3844781"/>
              <a:gd name="connsiteX513" fmla="*/ 6218203 w 6923157"/>
              <a:gd name="connsiteY513" fmla="*/ 2080543 h 3844781"/>
              <a:gd name="connsiteX514" fmla="*/ 6309190 w 6923157"/>
              <a:gd name="connsiteY514" fmla="*/ 2108756 h 3844781"/>
              <a:gd name="connsiteX515" fmla="*/ 6382346 w 6923157"/>
              <a:gd name="connsiteY515" fmla="*/ 2127328 h 3844781"/>
              <a:gd name="connsiteX516" fmla="*/ 6399052 w 6923157"/>
              <a:gd name="connsiteY516" fmla="*/ 2138645 h 3844781"/>
              <a:gd name="connsiteX517" fmla="*/ 6440125 w 6923157"/>
              <a:gd name="connsiteY517" fmla="*/ 2160201 h 3844781"/>
              <a:gd name="connsiteX518" fmla="*/ 6449067 w 6923157"/>
              <a:gd name="connsiteY518" fmla="*/ 2158948 h 3844781"/>
              <a:gd name="connsiteX519" fmla="*/ 6440180 w 6923157"/>
              <a:gd name="connsiteY519" fmla="*/ 2185995 h 3844781"/>
              <a:gd name="connsiteX520" fmla="*/ 6414077 w 6923157"/>
              <a:gd name="connsiteY520" fmla="*/ 2209389 h 3844781"/>
              <a:gd name="connsiteX521" fmla="*/ 6392212 w 6923157"/>
              <a:gd name="connsiteY521" fmla="*/ 2210938 h 3844781"/>
              <a:gd name="connsiteX522" fmla="*/ 6371522 w 6923157"/>
              <a:gd name="connsiteY522" fmla="*/ 2198663 h 3844781"/>
              <a:gd name="connsiteX523" fmla="*/ 6369681 w 6923157"/>
              <a:gd name="connsiteY523" fmla="*/ 2180709 h 3844781"/>
              <a:gd name="connsiteX524" fmla="*/ 6359667 w 6923157"/>
              <a:gd name="connsiteY524" fmla="*/ 2171490 h 3844781"/>
              <a:gd name="connsiteX525" fmla="*/ 6328150 w 6923157"/>
              <a:gd name="connsiteY525" fmla="*/ 2192607 h 3844781"/>
              <a:gd name="connsiteX526" fmla="*/ 6320947 w 6923157"/>
              <a:gd name="connsiteY526" fmla="*/ 2198171 h 3844781"/>
              <a:gd name="connsiteX527" fmla="*/ 6316196 w 6923157"/>
              <a:gd name="connsiteY527" fmla="*/ 2189732 h 3844781"/>
              <a:gd name="connsiteX528" fmla="*/ 6315429 w 6923157"/>
              <a:gd name="connsiteY528" fmla="*/ 2182250 h 3844781"/>
              <a:gd name="connsiteX529" fmla="*/ 6302860 w 6923157"/>
              <a:gd name="connsiteY529" fmla="*/ 2173390 h 3844781"/>
              <a:gd name="connsiteX530" fmla="*/ 6286769 w 6923157"/>
              <a:gd name="connsiteY530" fmla="*/ 2168059 h 3844781"/>
              <a:gd name="connsiteX531" fmla="*/ 6286358 w 6923157"/>
              <a:gd name="connsiteY531" fmla="*/ 2151421 h 3844781"/>
              <a:gd name="connsiteX532" fmla="*/ 6301838 w 6923157"/>
              <a:gd name="connsiteY532" fmla="*/ 2150768 h 3844781"/>
              <a:gd name="connsiteX533" fmla="*/ 6311901 w 6923157"/>
              <a:gd name="connsiteY533" fmla="*/ 2147837 h 3844781"/>
              <a:gd name="connsiteX534" fmla="*/ 6309243 w 6923157"/>
              <a:gd name="connsiteY534" fmla="*/ 2134550 h 3844781"/>
              <a:gd name="connsiteX535" fmla="*/ 6278389 w 6923157"/>
              <a:gd name="connsiteY535" fmla="*/ 2149504 h 3844781"/>
              <a:gd name="connsiteX536" fmla="*/ 6251673 w 6923157"/>
              <a:gd name="connsiteY536" fmla="*/ 2166912 h 3844781"/>
              <a:gd name="connsiteX537" fmla="*/ 6178824 w 6923157"/>
              <a:gd name="connsiteY537" fmla="*/ 2151331 h 3844781"/>
              <a:gd name="connsiteX538" fmla="*/ 6173458 w 6923157"/>
              <a:gd name="connsiteY538" fmla="*/ 2136907 h 3844781"/>
              <a:gd name="connsiteX539" fmla="*/ 6177390 w 6923157"/>
              <a:gd name="connsiteY539" fmla="*/ 2112071 h 3844781"/>
              <a:gd name="connsiteX540" fmla="*/ 6165639 w 6923157"/>
              <a:gd name="connsiteY540" fmla="*/ 2098542 h 3844781"/>
              <a:gd name="connsiteX541" fmla="*/ 6158590 w 6923157"/>
              <a:gd name="connsiteY541" fmla="*/ 2105602 h 3844781"/>
              <a:gd name="connsiteX542" fmla="*/ 6141377 w 6923157"/>
              <a:gd name="connsiteY542" fmla="*/ 2139891 h 3844781"/>
              <a:gd name="connsiteX543" fmla="*/ 6139486 w 6923157"/>
              <a:gd name="connsiteY543" fmla="*/ 2134085 h 3844781"/>
              <a:gd name="connsiteX544" fmla="*/ 6123241 w 6923157"/>
              <a:gd name="connsiteY544" fmla="*/ 2127258 h 3844781"/>
              <a:gd name="connsiteX545" fmla="*/ 6115271 w 6923157"/>
              <a:gd name="connsiteY545" fmla="*/ 2125340 h 3844781"/>
              <a:gd name="connsiteX546" fmla="*/ 6093458 w 6923157"/>
              <a:gd name="connsiteY546" fmla="*/ 2114741 h 3844781"/>
              <a:gd name="connsiteX547" fmla="*/ 6051925 w 6923157"/>
              <a:gd name="connsiteY547" fmla="*/ 2126639 h 3844781"/>
              <a:gd name="connsiteX548" fmla="*/ 6046614 w 6923157"/>
              <a:gd name="connsiteY548" fmla="*/ 2138008 h 3844781"/>
              <a:gd name="connsiteX549" fmla="*/ 6042376 w 6923157"/>
              <a:gd name="connsiteY549" fmla="*/ 2159852 h 3844781"/>
              <a:gd name="connsiteX550" fmla="*/ 6076961 w 6923157"/>
              <a:gd name="connsiteY550" fmla="*/ 2168659 h 3844781"/>
              <a:gd name="connsiteX551" fmla="*/ 6107206 w 6923157"/>
              <a:gd name="connsiteY551" fmla="*/ 2185663 h 3844781"/>
              <a:gd name="connsiteX552" fmla="*/ 6065417 w 6923157"/>
              <a:gd name="connsiteY552" fmla="*/ 2182420 h 3844781"/>
              <a:gd name="connsiteX553" fmla="*/ 6034103 w 6923157"/>
              <a:gd name="connsiteY553" fmla="*/ 2192885 h 3844781"/>
              <a:gd name="connsiteX554" fmla="*/ 6017348 w 6923157"/>
              <a:gd name="connsiteY554" fmla="*/ 2193719 h 3844781"/>
              <a:gd name="connsiteX555" fmla="*/ 6015610 w 6923157"/>
              <a:gd name="connsiteY555" fmla="*/ 2189409 h 3844781"/>
              <a:gd name="connsiteX556" fmla="*/ 5954819 w 6923157"/>
              <a:gd name="connsiteY556" fmla="*/ 2190350 h 3844781"/>
              <a:gd name="connsiteX557" fmla="*/ 5921667 w 6923157"/>
              <a:gd name="connsiteY557" fmla="*/ 2220803 h 3844781"/>
              <a:gd name="connsiteX558" fmla="*/ 5878448 w 6923157"/>
              <a:gd name="connsiteY558" fmla="*/ 2216242 h 3844781"/>
              <a:gd name="connsiteX559" fmla="*/ 5823939 w 6923157"/>
              <a:gd name="connsiteY559" fmla="*/ 2202642 h 3844781"/>
              <a:gd name="connsiteX560" fmla="*/ 5782969 w 6923157"/>
              <a:gd name="connsiteY560" fmla="*/ 2194731 h 3844781"/>
              <a:gd name="connsiteX561" fmla="*/ 5751550 w 6923157"/>
              <a:gd name="connsiteY561" fmla="*/ 2191551 h 3844781"/>
              <a:gd name="connsiteX562" fmla="*/ 5724781 w 6923157"/>
              <a:gd name="connsiteY562" fmla="*/ 2183164 h 3844781"/>
              <a:gd name="connsiteX563" fmla="*/ 5721864 w 6923157"/>
              <a:gd name="connsiteY563" fmla="*/ 2175534 h 3844781"/>
              <a:gd name="connsiteX564" fmla="*/ 5719633 w 6923157"/>
              <a:gd name="connsiteY564" fmla="*/ 2176664 h 3844781"/>
              <a:gd name="connsiteX565" fmla="*/ 5724208 w 6923157"/>
              <a:gd name="connsiteY565" fmla="*/ 2184965 h 3844781"/>
              <a:gd name="connsiteX566" fmla="*/ 5725317 w 6923157"/>
              <a:gd name="connsiteY566" fmla="*/ 2186793 h 3844781"/>
              <a:gd name="connsiteX567" fmla="*/ 5727090 w 6923157"/>
              <a:gd name="connsiteY567" fmla="*/ 2193574 h 3844781"/>
              <a:gd name="connsiteX568" fmla="*/ 5721301 w 6923157"/>
              <a:gd name="connsiteY568" fmla="*/ 2195647 h 3844781"/>
              <a:gd name="connsiteX569" fmla="*/ 5696271 w 6923157"/>
              <a:gd name="connsiteY569" fmla="*/ 2209352 h 3844781"/>
              <a:gd name="connsiteX570" fmla="*/ 5692123 w 6923157"/>
              <a:gd name="connsiteY570" fmla="*/ 2217218 h 3844781"/>
              <a:gd name="connsiteX571" fmla="*/ 5712528 w 6923157"/>
              <a:gd name="connsiteY571" fmla="*/ 2233791 h 3844781"/>
              <a:gd name="connsiteX572" fmla="*/ 5762644 w 6923157"/>
              <a:gd name="connsiteY572" fmla="*/ 2232758 h 3844781"/>
              <a:gd name="connsiteX573" fmla="*/ 5779429 w 6923157"/>
              <a:gd name="connsiteY573" fmla="*/ 2228676 h 3844781"/>
              <a:gd name="connsiteX574" fmla="*/ 5786724 w 6923157"/>
              <a:gd name="connsiteY574" fmla="*/ 2231405 h 3844781"/>
              <a:gd name="connsiteX575" fmla="*/ 5800550 w 6923157"/>
              <a:gd name="connsiteY575" fmla="*/ 2244106 h 3844781"/>
              <a:gd name="connsiteX576" fmla="*/ 5823730 w 6923157"/>
              <a:gd name="connsiteY576" fmla="*/ 2249008 h 3844781"/>
              <a:gd name="connsiteX577" fmla="*/ 5834305 w 6923157"/>
              <a:gd name="connsiteY577" fmla="*/ 2263318 h 3844781"/>
              <a:gd name="connsiteX578" fmla="*/ 5834120 w 6923157"/>
              <a:gd name="connsiteY578" fmla="*/ 2268427 h 3844781"/>
              <a:gd name="connsiteX579" fmla="*/ 5842077 w 6923157"/>
              <a:gd name="connsiteY579" fmla="*/ 2276107 h 3844781"/>
              <a:gd name="connsiteX580" fmla="*/ 5844402 w 6923157"/>
              <a:gd name="connsiteY580" fmla="*/ 2267564 h 3844781"/>
              <a:gd name="connsiteX581" fmla="*/ 5849133 w 6923157"/>
              <a:gd name="connsiteY581" fmla="*/ 2257563 h 3844781"/>
              <a:gd name="connsiteX582" fmla="*/ 5864334 w 6923157"/>
              <a:gd name="connsiteY582" fmla="*/ 2274074 h 3844781"/>
              <a:gd name="connsiteX583" fmla="*/ 5865391 w 6923157"/>
              <a:gd name="connsiteY583" fmla="*/ 2282002 h 3844781"/>
              <a:gd name="connsiteX584" fmla="*/ 5869090 w 6923157"/>
              <a:gd name="connsiteY584" fmla="*/ 2277265 h 3844781"/>
              <a:gd name="connsiteX585" fmla="*/ 5880218 w 6923157"/>
              <a:gd name="connsiteY585" fmla="*/ 2276247 h 3844781"/>
              <a:gd name="connsiteX586" fmla="*/ 5901419 w 6923157"/>
              <a:gd name="connsiteY586" fmla="*/ 2298766 h 3844781"/>
              <a:gd name="connsiteX587" fmla="*/ 5921009 w 6923157"/>
              <a:gd name="connsiteY587" fmla="*/ 2328686 h 3844781"/>
              <a:gd name="connsiteX588" fmla="*/ 5929493 w 6923157"/>
              <a:gd name="connsiteY588" fmla="*/ 2340331 h 3844781"/>
              <a:gd name="connsiteX589" fmla="*/ 5973639 w 6923157"/>
              <a:gd name="connsiteY589" fmla="*/ 2378962 h 3844781"/>
              <a:gd name="connsiteX590" fmla="*/ 5977182 w 6923157"/>
              <a:gd name="connsiteY590" fmla="*/ 2392526 h 3844781"/>
              <a:gd name="connsiteX591" fmla="*/ 5967748 w 6923157"/>
              <a:gd name="connsiteY591" fmla="*/ 2393234 h 3844781"/>
              <a:gd name="connsiteX592" fmla="*/ 5952522 w 6923157"/>
              <a:gd name="connsiteY592" fmla="*/ 2396015 h 3844781"/>
              <a:gd name="connsiteX593" fmla="*/ 5933148 w 6923157"/>
              <a:gd name="connsiteY593" fmla="*/ 2406661 h 3844781"/>
              <a:gd name="connsiteX594" fmla="*/ 5913638 w 6923157"/>
              <a:gd name="connsiteY594" fmla="*/ 2383831 h 3844781"/>
              <a:gd name="connsiteX595" fmla="*/ 5914007 w 6923157"/>
              <a:gd name="connsiteY595" fmla="*/ 2373613 h 3844781"/>
              <a:gd name="connsiteX596" fmla="*/ 5914589 w 6923157"/>
              <a:gd name="connsiteY596" fmla="*/ 2371477 h 3844781"/>
              <a:gd name="connsiteX597" fmla="*/ 5913030 w 6923157"/>
              <a:gd name="connsiteY597" fmla="*/ 2372777 h 3844781"/>
              <a:gd name="connsiteX598" fmla="*/ 5903593 w 6923157"/>
              <a:gd name="connsiteY598" fmla="*/ 2373485 h 3844781"/>
              <a:gd name="connsiteX599" fmla="*/ 5879623 w 6923157"/>
              <a:gd name="connsiteY599" fmla="*/ 2395120 h 3844781"/>
              <a:gd name="connsiteX600" fmla="*/ 5866434 w 6923157"/>
              <a:gd name="connsiteY600" fmla="*/ 2406665 h 3844781"/>
              <a:gd name="connsiteX601" fmla="*/ 5852159 w 6923157"/>
              <a:gd name="connsiteY601" fmla="*/ 2397091 h 3844781"/>
              <a:gd name="connsiteX602" fmla="*/ 5803997 w 6923157"/>
              <a:gd name="connsiteY602" fmla="*/ 2367315 h 3844781"/>
              <a:gd name="connsiteX603" fmla="*/ 5793160 w 6923157"/>
              <a:gd name="connsiteY603" fmla="*/ 2383506 h 3844781"/>
              <a:gd name="connsiteX604" fmla="*/ 5788194 w 6923157"/>
              <a:gd name="connsiteY604" fmla="*/ 2404715 h 3844781"/>
              <a:gd name="connsiteX605" fmla="*/ 5767919 w 6923157"/>
              <a:gd name="connsiteY605" fmla="*/ 2389130 h 3844781"/>
              <a:gd name="connsiteX606" fmla="*/ 5743310 w 6923157"/>
              <a:gd name="connsiteY606" fmla="*/ 2386521 h 3844781"/>
              <a:gd name="connsiteX607" fmla="*/ 5741487 w 6923157"/>
              <a:gd name="connsiteY607" fmla="*/ 2385840 h 3844781"/>
              <a:gd name="connsiteX608" fmla="*/ 5728855 w 6923157"/>
              <a:gd name="connsiteY608" fmla="*/ 2414539 h 3844781"/>
              <a:gd name="connsiteX609" fmla="*/ 5724337 w 6923157"/>
              <a:gd name="connsiteY609" fmla="*/ 2432621 h 3844781"/>
              <a:gd name="connsiteX610" fmla="*/ 5720953 w 6923157"/>
              <a:gd name="connsiteY610" fmla="*/ 2433239 h 3844781"/>
              <a:gd name="connsiteX611" fmla="*/ 5707526 w 6923157"/>
              <a:gd name="connsiteY611" fmla="*/ 2423511 h 3844781"/>
              <a:gd name="connsiteX612" fmla="*/ 5696953 w 6923157"/>
              <a:gd name="connsiteY612" fmla="*/ 2409200 h 3844781"/>
              <a:gd name="connsiteX613" fmla="*/ 5685002 w 6923157"/>
              <a:gd name="connsiteY613" fmla="*/ 2391082 h 3844781"/>
              <a:gd name="connsiteX614" fmla="*/ 5667637 w 6923157"/>
              <a:gd name="connsiteY614" fmla="*/ 2397298 h 3844781"/>
              <a:gd name="connsiteX615" fmla="*/ 5660342 w 6923157"/>
              <a:gd name="connsiteY615" fmla="*/ 2394570 h 3844781"/>
              <a:gd name="connsiteX616" fmla="*/ 5648023 w 6923157"/>
              <a:gd name="connsiteY616" fmla="*/ 2386670 h 3844781"/>
              <a:gd name="connsiteX617" fmla="*/ 5643081 w 6923157"/>
              <a:gd name="connsiteY617" fmla="*/ 2388590 h 3844781"/>
              <a:gd name="connsiteX618" fmla="*/ 5624974 w 6923157"/>
              <a:gd name="connsiteY618" fmla="*/ 2382760 h 3844781"/>
              <a:gd name="connsiteX619" fmla="*/ 5603537 w 6923157"/>
              <a:gd name="connsiteY619" fmla="*/ 2371451 h 3844781"/>
              <a:gd name="connsiteX620" fmla="*/ 5593731 w 6923157"/>
              <a:gd name="connsiteY620" fmla="*/ 2382376 h 3844781"/>
              <a:gd name="connsiteX621" fmla="*/ 5593361 w 6923157"/>
              <a:gd name="connsiteY621" fmla="*/ 2392594 h 3844781"/>
              <a:gd name="connsiteX622" fmla="*/ 5596854 w 6923157"/>
              <a:gd name="connsiteY622" fmla="*/ 2412258 h 3844781"/>
              <a:gd name="connsiteX623" fmla="*/ 5610735 w 6923157"/>
              <a:gd name="connsiteY623" fmla="*/ 2451342 h 3844781"/>
              <a:gd name="connsiteX624" fmla="*/ 5591068 w 6923157"/>
              <a:gd name="connsiteY624" fmla="*/ 2446814 h 3844781"/>
              <a:gd name="connsiteX625" fmla="*/ 5567173 w 6923157"/>
              <a:gd name="connsiteY625" fmla="*/ 2443058 h 3844781"/>
              <a:gd name="connsiteX626" fmla="*/ 5546000 w 6923157"/>
              <a:gd name="connsiteY626" fmla="*/ 2433729 h 3844781"/>
              <a:gd name="connsiteX627" fmla="*/ 5482084 w 6923157"/>
              <a:gd name="connsiteY627" fmla="*/ 2402769 h 3844781"/>
              <a:gd name="connsiteX628" fmla="*/ 5474023 w 6923157"/>
              <a:gd name="connsiteY628" fmla="*/ 2407288 h 3844781"/>
              <a:gd name="connsiteX629" fmla="*/ 5469609 w 6923157"/>
              <a:gd name="connsiteY629" fmla="*/ 2413169 h 3844781"/>
              <a:gd name="connsiteX630" fmla="*/ 5466147 w 6923157"/>
              <a:gd name="connsiteY630" fmla="*/ 2406696 h 3844781"/>
              <a:gd name="connsiteX631" fmla="*/ 5459748 w 6923157"/>
              <a:gd name="connsiteY631" fmla="*/ 2397715 h 3844781"/>
              <a:gd name="connsiteX632" fmla="*/ 5447113 w 6923157"/>
              <a:gd name="connsiteY632" fmla="*/ 2393932 h 3844781"/>
              <a:gd name="connsiteX633" fmla="*/ 5441298 w 6923157"/>
              <a:gd name="connsiteY633" fmla="*/ 2382813 h 3844781"/>
              <a:gd name="connsiteX634" fmla="*/ 5433393 w 6923157"/>
              <a:gd name="connsiteY634" fmla="*/ 2369030 h 3844781"/>
              <a:gd name="connsiteX635" fmla="*/ 5425861 w 6923157"/>
              <a:gd name="connsiteY635" fmla="*/ 2377512 h 3844781"/>
              <a:gd name="connsiteX636" fmla="*/ 5423007 w 6923157"/>
              <a:gd name="connsiteY636" fmla="*/ 2382095 h 3844781"/>
              <a:gd name="connsiteX637" fmla="*/ 5415816 w 6923157"/>
              <a:gd name="connsiteY637" fmla="*/ 2367167 h 3844781"/>
              <a:gd name="connsiteX638" fmla="*/ 5407277 w 6923157"/>
              <a:gd name="connsiteY638" fmla="*/ 2361621 h 3844781"/>
              <a:gd name="connsiteX639" fmla="*/ 5403261 w 6923157"/>
              <a:gd name="connsiteY639" fmla="*/ 2370474 h 3844781"/>
              <a:gd name="connsiteX640" fmla="*/ 5371676 w 6923157"/>
              <a:gd name="connsiteY640" fmla="*/ 2393499 h 3844781"/>
              <a:gd name="connsiteX641" fmla="*/ 5361578 w 6923157"/>
              <a:gd name="connsiteY641" fmla="*/ 2389255 h 3844781"/>
              <a:gd name="connsiteX642" fmla="*/ 5323333 w 6923157"/>
              <a:gd name="connsiteY642" fmla="*/ 2401315 h 3844781"/>
              <a:gd name="connsiteX643" fmla="*/ 5322621 w 6923157"/>
              <a:gd name="connsiteY643" fmla="*/ 2402460 h 3844781"/>
              <a:gd name="connsiteX644" fmla="*/ 5310778 w 6923157"/>
              <a:gd name="connsiteY644" fmla="*/ 2404624 h 3844781"/>
              <a:gd name="connsiteX645" fmla="*/ 5307447 w 6923157"/>
              <a:gd name="connsiteY645" fmla="*/ 2399143 h 3844781"/>
              <a:gd name="connsiteX646" fmla="*/ 5314979 w 6923157"/>
              <a:gd name="connsiteY646" fmla="*/ 2390661 h 3844781"/>
              <a:gd name="connsiteX647" fmla="*/ 5320370 w 6923157"/>
              <a:gd name="connsiteY647" fmla="*/ 2385616 h 3844781"/>
              <a:gd name="connsiteX648" fmla="*/ 5314634 w 6923157"/>
              <a:gd name="connsiteY648" fmla="*/ 2381587 h 3844781"/>
              <a:gd name="connsiteX649" fmla="*/ 5301286 w 6923157"/>
              <a:gd name="connsiteY649" fmla="*/ 2378951 h 3844781"/>
              <a:gd name="connsiteX650" fmla="*/ 5285452 w 6923157"/>
              <a:gd name="connsiteY650" fmla="*/ 2370677 h 3844781"/>
              <a:gd name="connsiteX651" fmla="*/ 5275884 w 6923157"/>
              <a:gd name="connsiteY651" fmla="*/ 2370393 h 3844781"/>
              <a:gd name="connsiteX652" fmla="*/ 5247497 w 6923157"/>
              <a:gd name="connsiteY652" fmla="*/ 2365428 h 3844781"/>
              <a:gd name="connsiteX653" fmla="*/ 5234702 w 6923157"/>
              <a:gd name="connsiteY653" fmla="*/ 2347465 h 3844781"/>
              <a:gd name="connsiteX654" fmla="*/ 5214823 w 6923157"/>
              <a:gd name="connsiteY654" fmla="*/ 2334853 h 3844781"/>
              <a:gd name="connsiteX655" fmla="*/ 5199229 w 6923157"/>
              <a:gd name="connsiteY655" fmla="*/ 2347854 h 3844781"/>
              <a:gd name="connsiteX656" fmla="*/ 5180568 w 6923157"/>
              <a:gd name="connsiteY656" fmla="*/ 2357351 h 3844781"/>
              <a:gd name="connsiteX657" fmla="*/ 5170868 w 6923157"/>
              <a:gd name="connsiteY657" fmla="*/ 2356078 h 3844781"/>
              <a:gd name="connsiteX658" fmla="*/ 5159530 w 6923157"/>
              <a:gd name="connsiteY658" fmla="*/ 2349014 h 3844781"/>
              <a:gd name="connsiteX659" fmla="*/ 5158867 w 6923157"/>
              <a:gd name="connsiteY659" fmla="*/ 2344059 h 3844781"/>
              <a:gd name="connsiteX660" fmla="*/ 5147659 w 6923157"/>
              <a:gd name="connsiteY660" fmla="*/ 2337987 h 3844781"/>
              <a:gd name="connsiteX661" fmla="*/ 5133362 w 6923157"/>
              <a:gd name="connsiteY661" fmla="*/ 2347703 h 3844781"/>
              <a:gd name="connsiteX662" fmla="*/ 5079358 w 6923157"/>
              <a:gd name="connsiteY662" fmla="*/ 2326101 h 3844781"/>
              <a:gd name="connsiteX663" fmla="*/ 5077611 w 6923157"/>
              <a:gd name="connsiteY663" fmla="*/ 2300028 h 3844781"/>
              <a:gd name="connsiteX664" fmla="*/ 5061035 w 6923157"/>
              <a:gd name="connsiteY664" fmla="*/ 2279707 h 3844781"/>
              <a:gd name="connsiteX665" fmla="*/ 5045151 w 6923157"/>
              <a:gd name="connsiteY665" fmla="*/ 2277534 h 3844781"/>
              <a:gd name="connsiteX666" fmla="*/ 5026173 w 6923157"/>
              <a:gd name="connsiteY666" fmla="*/ 2291152 h 3844781"/>
              <a:gd name="connsiteX667" fmla="*/ 5016157 w 6923157"/>
              <a:gd name="connsiteY667" fmla="*/ 2293997 h 3844781"/>
              <a:gd name="connsiteX668" fmla="*/ 4995803 w 6923157"/>
              <a:gd name="connsiteY668" fmla="*/ 2303803 h 3844781"/>
              <a:gd name="connsiteX669" fmla="*/ 4999664 w 6923157"/>
              <a:gd name="connsiteY669" fmla="*/ 2313251 h 3844781"/>
              <a:gd name="connsiteX670" fmla="*/ 5004792 w 6923157"/>
              <a:gd name="connsiteY670" fmla="*/ 2306224 h 3844781"/>
              <a:gd name="connsiteX671" fmla="*/ 5009205 w 6923157"/>
              <a:gd name="connsiteY671" fmla="*/ 2300341 h 3844781"/>
              <a:gd name="connsiteX672" fmla="*/ 5015204 w 6923157"/>
              <a:gd name="connsiteY672" fmla="*/ 2306351 h 3844781"/>
              <a:gd name="connsiteX673" fmla="*/ 5018857 w 6923157"/>
              <a:gd name="connsiteY673" fmla="*/ 2340198 h 3844781"/>
              <a:gd name="connsiteX674" fmla="*/ 5013834 w 6923157"/>
              <a:gd name="connsiteY674" fmla="*/ 2335023 h 3844781"/>
              <a:gd name="connsiteX675" fmla="*/ 4995014 w 6923157"/>
              <a:gd name="connsiteY675" fmla="*/ 2330340 h 3844781"/>
              <a:gd name="connsiteX676" fmla="*/ 4989172 w 6923157"/>
              <a:gd name="connsiteY676" fmla="*/ 2338513 h 3844781"/>
              <a:gd name="connsiteX677" fmla="*/ 4975190 w 6923157"/>
              <a:gd name="connsiteY677" fmla="*/ 2344112 h 3844781"/>
              <a:gd name="connsiteX678" fmla="*/ 4957878 w 6923157"/>
              <a:gd name="connsiteY678" fmla="*/ 2344231 h 3844781"/>
              <a:gd name="connsiteX679" fmla="*/ 4965201 w 6923157"/>
              <a:gd name="connsiteY679" fmla="*/ 2360149 h 3844781"/>
              <a:gd name="connsiteX680" fmla="*/ 4950638 w 6923157"/>
              <a:gd name="connsiteY680" fmla="*/ 2367884 h 3844781"/>
              <a:gd name="connsiteX681" fmla="*/ 4949210 w 6923157"/>
              <a:gd name="connsiteY681" fmla="*/ 2370174 h 3844781"/>
              <a:gd name="connsiteX682" fmla="*/ 4954048 w 6923157"/>
              <a:gd name="connsiteY682" fmla="*/ 2380456 h 3844781"/>
              <a:gd name="connsiteX683" fmla="*/ 4973000 w 6923157"/>
              <a:gd name="connsiteY683" fmla="*/ 2386130 h 3844781"/>
              <a:gd name="connsiteX684" fmla="*/ 4988542 w 6923157"/>
              <a:gd name="connsiteY684" fmla="*/ 2379231 h 3844781"/>
              <a:gd name="connsiteX685" fmla="*/ 4998560 w 6923157"/>
              <a:gd name="connsiteY685" fmla="*/ 2376388 h 3844781"/>
              <a:gd name="connsiteX686" fmla="*/ 5021189 w 6923157"/>
              <a:gd name="connsiteY686" fmla="*/ 2396616 h 3844781"/>
              <a:gd name="connsiteX687" fmla="*/ 5034139 w 6923157"/>
              <a:gd name="connsiteY687" fmla="*/ 2396280 h 3844781"/>
              <a:gd name="connsiteX688" fmla="*/ 5046166 w 6923157"/>
              <a:gd name="connsiteY688" fmla="*/ 2389008 h 3844781"/>
              <a:gd name="connsiteX689" fmla="*/ 5056078 w 6923157"/>
              <a:gd name="connsiteY689" fmla="*/ 2398363 h 3844781"/>
              <a:gd name="connsiteX690" fmla="*/ 5073443 w 6923157"/>
              <a:gd name="connsiteY690" fmla="*/ 2392146 h 3844781"/>
              <a:gd name="connsiteX691" fmla="*/ 5088220 w 6923157"/>
              <a:gd name="connsiteY691" fmla="*/ 2392491 h 3844781"/>
              <a:gd name="connsiteX692" fmla="*/ 5111400 w 6923157"/>
              <a:gd name="connsiteY692" fmla="*/ 2397394 h 3844781"/>
              <a:gd name="connsiteX693" fmla="*/ 5124776 w 6923157"/>
              <a:gd name="connsiteY693" fmla="*/ 2413223 h 3844781"/>
              <a:gd name="connsiteX694" fmla="*/ 5148591 w 6923157"/>
              <a:gd name="connsiteY694" fmla="*/ 2409888 h 3844781"/>
              <a:gd name="connsiteX695" fmla="*/ 5154750 w 6923157"/>
              <a:gd name="connsiteY695" fmla="*/ 2397596 h 3844781"/>
              <a:gd name="connsiteX696" fmla="*/ 5162733 w 6923157"/>
              <a:gd name="connsiteY696" fmla="*/ 2418470 h 3844781"/>
              <a:gd name="connsiteX697" fmla="*/ 5164742 w 6923157"/>
              <a:gd name="connsiteY697" fmla="*/ 2414041 h 3844781"/>
              <a:gd name="connsiteX698" fmla="*/ 5189851 w 6923157"/>
              <a:gd name="connsiteY698" fmla="*/ 2407425 h 3844781"/>
              <a:gd name="connsiteX699" fmla="*/ 5196250 w 6923157"/>
              <a:gd name="connsiteY699" fmla="*/ 2416407 h 3844781"/>
              <a:gd name="connsiteX700" fmla="*/ 5197175 w 6923157"/>
              <a:gd name="connsiteY700" fmla="*/ 2423345 h 3844781"/>
              <a:gd name="connsiteX701" fmla="*/ 5201961 w 6923157"/>
              <a:gd name="connsiteY701" fmla="*/ 2439726 h 3844781"/>
              <a:gd name="connsiteX702" fmla="*/ 5248008 w 6923157"/>
              <a:gd name="connsiteY702" fmla="*/ 2453647 h 3844781"/>
              <a:gd name="connsiteX703" fmla="*/ 5323154 w 6923157"/>
              <a:gd name="connsiteY703" fmla="*/ 2471388 h 3844781"/>
              <a:gd name="connsiteX704" fmla="*/ 5346918 w 6923157"/>
              <a:gd name="connsiteY704" fmla="*/ 2474154 h 3844781"/>
              <a:gd name="connsiteX705" fmla="*/ 5364759 w 6923157"/>
              <a:gd name="connsiteY705" fmla="*/ 2478000 h 3844781"/>
              <a:gd name="connsiteX706" fmla="*/ 5395633 w 6923157"/>
              <a:gd name="connsiteY706" fmla="*/ 2488602 h 3844781"/>
              <a:gd name="connsiteX707" fmla="*/ 5427537 w 6923157"/>
              <a:gd name="connsiteY707" fmla="*/ 2493940 h 3844781"/>
              <a:gd name="connsiteX708" fmla="*/ 5453624 w 6923157"/>
              <a:gd name="connsiteY708" fmla="*/ 2488160 h 3844781"/>
              <a:gd name="connsiteX709" fmla="*/ 5476437 w 6923157"/>
              <a:gd name="connsiteY709" fmla="*/ 2503279 h 3844781"/>
              <a:gd name="connsiteX710" fmla="*/ 5498641 w 6923157"/>
              <a:gd name="connsiteY710" fmla="*/ 2507343 h 3844781"/>
              <a:gd name="connsiteX711" fmla="*/ 5531021 w 6923157"/>
              <a:gd name="connsiteY711" fmla="*/ 2522745 h 3844781"/>
              <a:gd name="connsiteX712" fmla="*/ 5592108 w 6923157"/>
              <a:gd name="connsiteY712" fmla="*/ 2538995 h 3844781"/>
              <a:gd name="connsiteX713" fmla="*/ 5641140 w 6923157"/>
              <a:gd name="connsiteY713" fmla="*/ 2549325 h 3844781"/>
              <a:gd name="connsiteX714" fmla="*/ 5652480 w 6923157"/>
              <a:gd name="connsiteY714" fmla="*/ 2556390 h 3844781"/>
              <a:gd name="connsiteX715" fmla="*/ 5680234 w 6923157"/>
              <a:gd name="connsiteY715" fmla="*/ 2569593 h 3844781"/>
              <a:gd name="connsiteX716" fmla="*/ 5686156 w 6923157"/>
              <a:gd name="connsiteY716" fmla="*/ 2568511 h 3844781"/>
              <a:gd name="connsiteX717" fmla="*/ 5680792 w 6923157"/>
              <a:gd name="connsiteY717" fmla="*/ 2586747 h 3844781"/>
              <a:gd name="connsiteX718" fmla="*/ 5663903 w 6923157"/>
              <a:gd name="connsiteY718" fmla="*/ 2603026 h 3844781"/>
              <a:gd name="connsiteX719" fmla="*/ 5649391 w 6923157"/>
              <a:gd name="connsiteY719" fmla="*/ 2604662 h 3844781"/>
              <a:gd name="connsiteX720" fmla="*/ 5635384 w 6923157"/>
              <a:gd name="connsiteY720" fmla="*/ 2597071 h 3844781"/>
              <a:gd name="connsiteX721" fmla="*/ 5633796 w 6923157"/>
              <a:gd name="connsiteY721" fmla="*/ 2585181 h 3844781"/>
              <a:gd name="connsiteX722" fmla="*/ 5626950 w 6923157"/>
              <a:gd name="connsiteY722" fmla="*/ 2579325 h 3844781"/>
              <a:gd name="connsiteX723" fmla="*/ 5606414 w 6923157"/>
              <a:gd name="connsiteY723" fmla="*/ 2594241 h 3844781"/>
              <a:gd name="connsiteX724" fmla="*/ 5601735 w 6923157"/>
              <a:gd name="connsiteY724" fmla="*/ 2598142 h 3844781"/>
              <a:gd name="connsiteX725" fmla="*/ 5598404 w 6923157"/>
              <a:gd name="connsiteY725" fmla="*/ 2592660 h 3844781"/>
              <a:gd name="connsiteX726" fmla="*/ 5597742 w 6923157"/>
              <a:gd name="connsiteY726" fmla="*/ 2587705 h 3844781"/>
              <a:gd name="connsiteX727" fmla="*/ 5589204 w 6923157"/>
              <a:gd name="connsiteY727" fmla="*/ 2582160 h 3844781"/>
              <a:gd name="connsiteX728" fmla="*/ 5578393 w 6923157"/>
              <a:gd name="connsiteY728" fmla="*/ 2579058 h 3844781"/>
              <a:gd name="connsiteX729" fmla="*/ 5577784 w 6923157"/>
              <a:gd name="connsiteY729" fmla="*/ 2568004 h 3844781"/>
              <a:gd name="connsiteX730" fmla="*/ 5588067 w 6923157"/>
              <a:gd name="connsiteY730" fmla="*/ 2567140 h 3844781"/>
              <a:gd name="connsiteX731" fmla="*/ 5594702 w 6923157"/>
              <a:gd name="connsiteY731" fmla="*/ 2564913 h 3844781"/>
              <a:gd name="connsiteX732" fmla="*/ 5592664 w 6923157"/>
              <a:gd name="connsiteY732" fmla="*/ 2556150 h 3844781"/>
              <a:gd name="connsiteX733" fmla="*/ 5572445 w 6923157"/>
              <a:gd name="connsiteY733" fmla="*/ 2566948 h 3844781"/>
              <a:gd name="connsiteX734" fmla="*/ 5555026 w 6923157"/>
              <a:gd name="connsiteY734" fmla="*/ 2579267 h 3844781"/>
              <a:gd name="connsiteX735" fmla="*/ 5506259 w 6923157"/>
              <a:gd name="connsiteY735" fmla="*/ 2570919 h 3844781"/>
              <a:gd name="connsiteX736" fmla="*/ 5502398 w 6923157"/>
              <a:gd name="connsiteY736" fmla="*/ 2561471 h 3844781"/>
              <a:gd name="connsiteX737" fmla="*/ 5504512 w 6923157"/>
              <a:gd name="connsiteY737" fmla="*/ 2544844 h 3844781"/>
              <a:gd name="connsiteX738" fmla="*/ 5496423 w 6923157"/>
              <a:gd name="connsiteY738" fmla="*/ 2536172 h 3844781"/>
              <a:gd name="connsiteX739" fmla="*/ 5491877 w 6923157"/>
              <a:gd name="connsiteY739" fmla="*/ 2541062 h 3844781"/>
              <a:gd name="connsiteX740" fmla="*/ 5481122 w 6923157"/>
              <a:gd name="connsiteY740" fmla="*/ 2564344 h 3844781"/>
              <a:gd name="connsiteX741" fmla="*/ 5479747 w 6923157"/>
              <a:gd name="connsiteY741" fmla="*/ 2560534 h 3844781"/>
              <a:gd name="connsiteX742" fmla="*/ 5468805 w 6923157"/>
              <a:gd name="connsiteY742" fmla="*/ 2556443 h 3844781"/>
              <a:gd name="connsiteX743" fmla="*/ 5463464 w 6923157"/>
              <a:gd name="connsiteY743" fmla="*/ 2555388 h 3844781"/>
              <a:gd name="connsiteX744" fmla="*/ 5448741 w 6923157"/>
              <a:gd name="connsiteY744" fmla="*/ 2548942 h 3844781"/>
              <a:gd name="connsiteX745" fmla="*/ 5421358 w 6923157"/>
              <a:gd name="connsiteY745" fmla="*/ 2558005 h 3844781"/>
              <a:gd name="connsiteX746" fmla="*/ 5418054 w 6923157"/>
              <a:gd name="connsiteY746" fmla="*/ 2565713 h 3844781"/>
              <a:gd name="connsiteX747" fmla="*/ 5415677 w 6923157"/>
              <a:gd name="connsiteY747" fmla="*/ 2580358 h 3844781"/>
              <a:gd name="connsiteX748" fmla="*/ 5438859 w 6923157"/>
              <a:gd name="connsiteY748" fmla="*/ 2585259 h 3844781"/>
              <a:gd name="connsiteX749" fmla="*/ 5459317 w 6923157"/>
              <a:gd name="connsiteY749" fmla="*/ 2595733 h 3844781"/>
              <a:gd name="connsiteX750" fmla="*/ 5431459 w 6923157"/>
              <a:gd name="connsiteY750" fmla="*/ 2594732 h 3844781"/>
              <a:gd name="connsiteX751" fmla="*/ 5410843 w 6923157"/>
              <a:gd name="connsiteY751" fmla="*/ 2602559 h 3844781"/>
              <a:gd name="connsiteX752" fmla="*/ 5399714 w 6923157"/>
              <a:gd name="connsiteY752" fmla="*/ 2603576 h 3844781"/>
              <a:gd name="connsiteX753" fmla="*/ 5398473 w 6923157"/>
              <a:gd name="connsiteY753" fmla="*/ 2600756 h 3844781"/>
              <a:gd name="connsiteX754" fmla="*/ 5358057 w 6923157"/>
              <a:gd name="connsiteY754" fmla="*/ 2603063 h 3844781"/>
              <a:gd name="connsiteX755" fmla="*/ 5336623 w 6923157"/>
              <a:gd name="connsiteY755" fmla="*/ 2624236 h 3844781"/>
              <a:gd name="connsiteX756" fmla="*/ 5307787 w 6923157"/>
              <a:gd name="connsiteY756" fmla="*/ 2622398 h 3844781"/>
              <a:gd name="connsiteX757" fmla="*/ 5271256 w 6923157"/>
              <a:gd name="connsiteY757" fmla="*/ 2614858 h 3844781"/>
              <a:gd name="connsiteX758" fmla="*/ 5243845 w 6923157"/>
              <a:gd name="connsiteY758" fmla="*/ 2610730 h 3844781"/>
              <a:gd name="connsiteX759" fmla="*/ 5222885 w 6923157"/>
              <a:gd name="connsiteY759" fmla="*/ 2609484 h 3844781"/>
              <a:gd name="connsiteX760" fmla="*/ 5204909 w 6923157"/>
              <a:gd name="connsiteY760" fmla="*/ 2604647 h 3844781"/>
              <a:gd name="connsiteX761" fmla="*/ 5187117 w 6923157"/>
              <a:gd name="connsiteY761" fmla="*/ 2562218 h 3844781"/>
              <a:gd name="connsiteX762" fmla="*/ 5180721 w 6923157"/>
              <a:gd name="connsiteY762" fmla="*/ 2553235 h 3844781"/>
              <a:gd name="connsiteX763" fmla="*/ 5172077 w 6923157"/>
              <a:gd name="connsiteY763" fmla="*/ 2559888 h 3844781"/>
              <a:gd name="connsiteX764" fmla="*/ 5168060 w 6923157"/>
              <a:gd name="connsiteY764" fmla="*/ 2568744 h 3844781"/>
              <a:gd name="connsiteX765" fmla="*/ 5144274 w 6923157"/>
              <a:gd name="connsiteY765" fmla="*/ 2585270 h 3844781"/>
              <a:gd name="connsiteX766" fmla="*/ 5131559 w 6923157"/>
              <a:gd name="connsiteY766" fmla="*/ 2574395 h 3844781"/>
              <a:gd name="connsiteX767" fmla="*/ 5114406 w 6923157"/>
              <a:gd name="connsiteY767" fmla="*/ 2588695 h 3844781"/>
              <a:gd name="connsiteX768" fmla="*/ 5086361 w 6923157"/>
              <a:gd name="connsiteY768" fmla="*/ 2592803 h 3844781"/>
              <a:gd name="connsiteX769" fmla="*/ 5031011 w 6923157"/>
              <a:gd name="connsiteY769" fmla="*/ 2580580 h 3844781"/>
              <a:gd name="connsiteX770" fmla="*/ 5022025 w 6923157"/>
              <a:gd name="connsiteY770" fmla="*/ 2578162 h 3844781"/>
              <a:gd name="connsiteX771" fmla="*/ 5002121 w 6923157"/>
              <a:gd name="connsiteY771" fmla="*/ 2584844 h 3844781"/>
              <a:gd name="connsiteX772" fmla="*/ 4996730 w 6923157"/>
              <a:gd name="connsiteY772" fmla="*/ 2589888 h 3844781"/>
              <a:gd name="connsiteX773" fmla="*/ 4988536 w 6923157"/>
              <a:gd name="connsiteY773" fmla="*/ 2593415 h 3844781"/>
              <a:gd name="connsiteX774" fmla="*/ 4976351 w 6923157"/>
              <a:gd name="connsiteY774" fmla="*/ 2586505 h 3844781"/>
              <a:gd name="connsiteX775" fmla="*/ 4965328 w 6923157"/>
              <a:gd name="connsiteY775" fmla="*/ 2575322 h 3844781"/>
              <a:gd name="connsiteX776" fmla="*/ 4953539 w 6923157"/>
              <a:gd name="connsiteY776" fmla="*/ 2571384 h 3844781"/>
              <a:gd name="connsiteX777" fmla="*/ 4936541 w 6923157"/>
              <a:gd name="connsiteY777" fmla="*/ 2567385 h 3844781"/>
              <a:gd name="connsiteX778" fmla="*/ 4928930 w 6923157"/>
              <a:gd name="connsiteY778" fmla="*/ 2568776 h 3844781"/>
              <a:gd name="connsiteX779" fmla="*/ 4893009 w 6923157"/>
              <a:gd name="connsiteY779" fmla="*/ 2572291 h 3844781"/>
              <a:gd name="connsiteX780" fmla="*/ 4880139 w 6923157"/>
              <a:gd name="connsiteY780" fmla="*/ 2579719 h 3844781"/>
              <a:gd name="connsiteX781" fmla="*/ 4891029 w 6923157"/>
              <a:gd name="connsiteY781" fmla="*/ 2589909 h 3844781"/>
              <a:gd name="connsiteX782" fmla="*/ 4893829 w 6923157"/>
              <a:gd name="connsiteY782" fmla="*/ 2591427 h 3844781"/>
              <a:gd name="connsiteX783" fmla="*/ 4902952 w 6923157"/>
              <a:gd name="connsiteY783" fmla="*/ 2627319 h 3844781"/>
              <a:gd name="connsiteX784" fmla="*/ 4887754 w 6923157"/>
              <a:gd name="connsiteY784" fmla="*/ 2610810 h 3844781"/>
              <a:gd name="connsiteX785" fmla="*/ 4868115 w 6923157"/>
              <a:gd name="connsiteY785" fmla="*/ 2619472 h 3844781"/>
              <a:gd name="connsiteX786" fmla="*/ 4863356 w 6923157"/>
              <a:gd name="connsiteY786" fmla="*/ 2616281 h 3844781"/>
              <a:gd name="connsiteX787" fmla="*/ 4864254 w 6923157"/>
              <a:gd name="connsiteY787" fmla="*/ 2610027 h 3844781"/>
              <a:gd name="connsiteX788" fmla="*/ 4863064 w 6923157"/>
              <a:gd name="connsiteY788" fmla="*/ 2601107 h 3844781"/>
              <a:gd name="connsiteX789" fmla="*/ 4858122 w 6923157"/>
              <a:gd name="connsiteY789" fmla="*/ 2603026 h 3844781"/>
              <a:gd name="connsiteX790" fmla="*/ 4850563 w 6923157"/>
              <a:gd name="connsiteY790" fmla="*/ 2598317 h 3844781"/>
              <a:gd name="connsiteX791" fmla="*/ 4848922 w 6923157"/>
              <a:gd name="connsiteY791" fmla="*/ 2592525 h 3844781"/>
              <a:gd name="connsiteX792" fmla="*/ 4806527 w 6923157"/>
              <a:gd name="connsiteY792" fmla="*/ 2612451 h 3844781"/>
              <a:gd name="connsiteX793" fmla="*/ 4804703 w 6923157"/>
              <a:gd name="connsiteY793" fmla="*/ 2611767 h 3844781"/>
              <a:gd name="connsiteX794" fmla="*/ 4747161 w 6923157"/>
              <a:gd name="connsiteY794" fmla="*/ 2609084 h 3844781"/>
              <a:gd name="connsiteX795" fmla="*/ 4732570 w 6923157"/>
              <a:gd name="connsiteY795" fmla="*/ 2603627 h 3844781"/>
              <a:gd name="connsiteX796" fmla="*/ 4715759 w 6923157"/>
              <a:gd name="connsiteY796" fmla="*/ 2594518 h 3844781"/>
              <a:gd name="connsiteX797" fmla="*/ 4682956 w 6923157"/>
              <a:gd name="connsiteY797" fmla="*/ 2595433 h 3844781"/>
              <a:gd name="connsiteX798" fmla="*/ 4677196 w 6923157"/>
              <a:gd name="connsiteY798" fmla="*/ 2610696 h 3844781"/>
              <a:gd name="connsiteX799" fmla="*/ 4679099 w 6923157"/>
              <a:gd name="connsiteY799" fmla="*/ 2618471 h 3844781"/>
              <a:gd name="connsiteX800" fmla="*/ 4677832 w 6923157"/>
              <a:gd name="connsiteY800" fmla="*/ 2634943 h 3844781"/>
              <a:gd name="connsiteX801" fmla="*/ 4676352 w 6923157"/>
              <a:gd name="connsiteY801" fmla="*/ 2643334 h 3844781"/>
              <a:gd name="connsiteX802" fmla="*/ 4669639 w 6923157"/>
              <a:gd name="connsiteY802" fmla="*/ 2638469 h 3844781"/>
              <a:gd name="connsiteX803" fmla="*/ 4659117 w 6923157"/>
              <a:gd name="connsiteY803" fmla="*/ 2618060 h 3844781"/>
              <a:gd name="connsiteX804" fmla="*/ 4623934 w 6923157"/>
              <a:gd name="connsiteY804" fmla="*/ 2601140 h 3844781"/>
              <a:gd name="connsiteX805" fmla="*/ 4601229 w 6923157"/>
              <a:gd name="connsiteY805" fmla="*/ 2606302 h 3844781"/>
              <a:gd name="connsiteX806" fmla="*/ 4582461 w 6923157"/>
              <a:gd name="connsiteY806" fmla="*/ 2595518 h 3844781"/>
              <a:gd name="connsiteX807" fmla="*/ 4579129 w 6923157"/>
              <a:gd name="connsiteY807" fmla="*/ 2590037 h 3844781"/>
              <a:gd name="connsiteX808" fmla="*/ 4571176 w 6923157"/>
              <a:gd name="connsiteY808" fmla="*/ 2614836 h 3844781"/>
              <a:gd name="connsiteX809" fmla="*/ 4561872 w 6923157"/>
              <a:gd name="connsiteY809" fmla="*/ 2616536 h 3844781"/>
              <a:gd name="connsiteX810" fmla="*/ 4546964 w 6923157"/>
              <a:gd name="connsiteY810" fmla="*/ 2615199 h 3844781"/>
              <a:gd name="connsiteX811" fmla="*/ 4527193 w 6923157"/>
              <a:gd name="connsiteY811" fmla="*/ 2622870 h 3844781"/>
              <a:gd name="connsiteX812" fmla="*/ 4494047 w 6923157"/>
              <a:gd name="connsiteY812" fmla="*/ 2614713 h 3844781"/>
              <a:gd name="connsiteX813" fmla="*/ 4472585 w 6923157"/>
              <a:gd name="connsiteY813" fmla="*/ 2622694 h 3844781"/>
              <a:gd name="connsiteX814" fmla="*/ 4448505 w 6923157"/>
              <a:gd name="connsiteY814" fmla="*/ 2624048 h 3844781"/>
              <a:gd name="connsiteX815" fmla="*/ 4434841 w 6923157"/>
              <a:gd name="connsiteY815" fmla="*/ 2625527 h 3844781"/>
              <a:gd name="connsiteX816" fmla="*/ 4433281 w 6923157"/>
              <a:gd name="connsiteY816" fmla="*/ 2626828 h 3844781"/>
              <a:gd name="connsiteX817" fmla="*/ 4423713 w 6923157"/>
              <a:gd name="connsiteY817" fmla="*/ 2626546 h 3844781"/>
              <a:gd name="connsiteX818" fmla="*/ 4419986 w 6923157"/>
              <a:gd name="connsiteY818" fmla="*/ 2618091 h 3844781"/>
              <a:gd name="connsiteX819" fmla="*/ 4400635 w 6923157"/>
              <a:gd name="connsiteY819" fmla="*/ 2609444 h 3844781"/>
              <a:gd name="connsiteX820" fmla="*/ 4360330 w 6923157"/>
              <a:gd name="connsiteY820" fmla="*/ 2632033 h 3844781"/>
              <a:gd name="connsiteX821" fmla="*/ 4349651 w 6923157"/>
              <a:gd name="connsiteY821" fmla="*/ 2629923 h 3844781"/>
              <a:gd name="connsiteX822" fmla="*/ 4340663 w 6923157"/>
              <a:gd name="connsiteY822" fmla="*/ 2627505 h 3844781"/>
              <a:gd name="connsiteX823" fmla="*/ 4319915 w 6923157"/>
              <a:gd name="connsiteY823" fmla="*/ 2634341 h 3844781"/>
              <a:gd name="connsiteX824" fmla="*/ 4304269 w 6923157"/>
              <a:gd name="connsiteY824" fmla="*/ 2653438 h 3844781"/>
              <a:gd name="connsiteX825" fmla="*/ 4302436 w 6923157"/>
              <a:gd name="connsiteY825" fmla="*/ 2659991 h 3844781"/>
              <a:gd name="connsiteX826" fmla="*/ 4302244 w 6923157"/>
              <a:gd name="connsiteY826" fmla="*/ 2660056 h 3844781"/>
              <a:gd name="connsiteX827" fmla="*/ 4349990 w 6923157"/>
              <a:gd name="connsiteY827" fmla="*/ 2668957 h 3844781"/>
              <a:gd name="connsiteX828" fmla="*/ 4359241 w 6923157"/>
              <a:gd name="connsiteY828" fmla="*/ 2673358 h 3844781"/>
              <a:gd name="connsiteX829" fmla="*/ 4354642 w 6923157"/>
              <a:gd name="connsiteY829" fmla="*/ 2684348 h 3844781"/>
              <a:gd name="connsiteX830" fmla="*/ 4351472 w 6923157"/>
              <a:gd name="connsiteY830" fmla="*/ 2693048 h 3844781"/>
              <a:gd name="connsiteX831" fmla="*/ 4360142 w 6923157"/>
              <a:gd name="connsiteY831" fmla="*/ 2699586 h 3844781"/>
              <a:gd name="connsiteX832" fmla="*/ 4367754 w 6923157"/>
              <a:gd name="connsiteY832" fmla="*/ 2698194 h 3844781"/>
              <a:gd name="connsiteX833" fmla="*/ 4389403 w 6923157"/>
              <a:gd name="connsiteY833" fmla="*/ 2717586 h 3844781"/>
              <a:gd name="connsiteX834" fmla="*/ 4389698 w 6923157"/>
              <a:gd name="connsiteY834" fmla="*/ 2732760 h 3844781"/>
              <a:gd name="connsiteX835" fmla="*/ 4398235 w 6923157"/>
              <a:gd name="connsiteY835" fmla="*/ 2738305 h 3844781"/>
              <a:gd name="connsiteX836" fmla="*/ 4407615 w 6923157"/>
              <a:gd name="connsiteY836" fmla="*/ 2711215 h 3844781"/>
              <a:gd name="connsiteX837" fmla="*/ 4423345 w 6923157"/>
              <a:gd name="connsiteY837" fmla="*/ 2731689 h 3844781"/>
              <a:gd name="connsiteX838" fmla="*/ 4421656 w 6923157"/>
              <a:gd name="connsiteY838" fmla="*/ 2764480 h 3844781"/>
              <a:gd name="connsiteX839" fmla="*/ 4400246 w 6923157"/>
              <a:gd name="connsiteY839" fmla="*/ 2766360 h 3844781"/>
              <a:gd name="connsiteX840" fmla="*/ 4371011 w 6923157"/>
              <a:gd name="connsiteY840" fmla="*/ 2761549 h 3844781"/>
              <a:gd name="connsiteX841" fmla="*/ 4351558 w 6923157"/>
              <a:gd name="connsiteY841" fmla="*/ 2765104 h 3844781"/>
              <a:gd name="connsiteX842" fmla="*/ 4270754 w 6923157"/>
              <a:gd name="connsiteY842" fmla="*/ 2750426 h 3844781"/>
              <a:gd name="connsiteX843" fmla="*/ 4253785 w 6923157"/>
              <a:gd name="connsiteY843" fmla="*/ 2759615 h 3844781"/>
              <a:gd name="connsiteX844" fmla="*/ 4252888 w 6923157"/>
              <a:gd name="connsiteY844" fmla="*/ 2765870 h 3844781"/>
              <a:gd name="connsiteX845" fmla="*/ 4247283 w 6923157"/>
              <a:gd name="connsiteY845" fmla="*/ 2762833 h 3844781"/>
              <a:gd name="connsiteX846" fmla="*/ 4244084 w 6923157"/>
              <a:gd name="connsiteY846" fmla="*/ 2758342 h 3844781"/>
              <a:gd name="connsiteX847" fmla="*/ 4233406 w 6923157"/>
              <a:gd name="connsiteY847" fmla="*/ 2756233 h 3844781"/>
              <a:gd name="connsiteX848" fmla="*/ 4237978 w 6923157"/>
              <a:gd name="connsiteY848" fmla="*/ 2764533 h 3844781"/>
              <a:gd name="connsiteX849" fmla="*/ 4239089 w 6923157"/>
              <a:gd name="connsiteY849" fmla="*/ 2766361 h 3844781"/>
              <a:gd name="connsiteX850" fmla="*/ 4240862 w 6923157"/>
              <a:gd name="connsiteY850" fmla="*/ 2773142 h 3844781"/>
              <a:gd name="connsiteX851" fmla="*/ 4235072 w 6923157"/>
              <a:gd name="connsiteY851" fmla="*/ 2775215 h 3844781"/>
              <a:gd name="connsiteX852" fmla="*/ 4210043 w 6923157"/>
              <a:gd name="connsiteY852" fmla="*/ 2788921 h 3844781"/>
              <a:gd name="connsiteX853" fmla="*/ 4205894 w 6923157"/>
              <a:gd name="connsiteY853" fmla="*/ 2796786 h 3844781"/>
              <a:gd name="connsiteX854" fmla="*/ 4226300 w 6923157"/>
              <a:gd name="connsiteY854" fmla="*/ 2813360 h 3844781"/>
              <a:gd name="connsiteX855" fmla="*/ 4276416 w 6923157"/>
              <a:gd name="connsiteY855" fmla="*/ 2812326 h 3844781"/>
              <a:gd name="connsiteX856" fmla="*/ 4293201 w 6923157"/>
              <a:gd name="connsiteY856" fmla="*/ 2808245 h 3844781"/>
              <a:gd name="connsiteX857" fmla="*/ 4300495 w 6923157"/>
              <a:gd name="connsiteY857" fmla="*/ 2810973 h 3844781"/>
              <a:gd name="connsiteX858" fmla="*/ 4314320 w 6923157"/>
              <a:gd name="connsiteY858" fmla="*/ 2823674 h 3844781"/>
              <a:gd name="connsiteX859" fmla="*/ 4337502 w 6923157"/>
              <a:gd name="connsiteY859" fmla="*/ 2828576 h 3844781"/>
              <a:gd name="connsiteX860" fmla="*/ 4348077 w 6923157"/>
              <a:gd name="connsiteY860" fmla="*/ 2842886 h 3844781"/>
              <a:gd name="connsiteX861" fmla="*/ 4347891 w 6923157"/>
              <a:gd name="connsiteY861" fmla="*/ 2847995 h 3844781"/>
              <a:gd name="connsiteX862" fmla="*/ 4355848 w 6923157"/>
              <a:gd name="connsiteY862" fmla="*/ 2855676 h 3844781"/>
              <a:gd name="connsiteX863" fmla="*/ 4358174 w 6923157"/>
              <a:gd name="connsiteY863" fmla="*/ 2847132 h 3844781"/>
              <a:gd name="connsiteX864" fmla="*/ 4362905 w 6923157"/>
              <a:gd name="connsiteY864" fmla="*/ 2837131 h 3844781"/>
              <a:gd name="connsiteX865" fmla="*/ 4378105 w 6923157"/>
              <a:gd name="connsiteY865" fmla="*/ 2853642 h 3844781"/>
              <a:gd name="connsiteX866" fmla="*/ 4379162 w 6923157"/>
              <a:gd name="connsiteY866" fmla="*/ 2861570 h 3844781"/>
              <a:gd name="connsiteX867" fmla="*/ 4382862 w 6923157"/>
              <a:gd name="connsiteY867" fmla="*/ 2856833 h 3844781"/>
              <a:gd name="connsiteX868" fmla="*/ 4393991 w 6923157"/>
              <a:gd name="connsiteY868" fmla="*/ 2855815 h 3844781"/>
              <a:gd name="connsiteX869" fmla="*/ 4415191 w 6923157"/>
              <a:gd name="connsiteY869" fmla="*/ 2878335 h 3844781"/>
              <a:gd name="connsiteX870" fmla="*/ 4434780 w 6923157"/>
              <a:gd name="connsiteY870" fmla="*/ 2908255 h 3844781"/>
              <a:gd name="connsiteX871" fmla="*/ 4443265 w 6923157"/>
              <a:gd name="connsiteY871" fmla="*/ 2919900 h 3844781"/>
              <a:gd name="connsiteX872" fmla="*/ 4487411 w 6923157"/>
              <a:gd name="connsiteY872" fmla="*/ 2958531 h 3844781"/>
              <a:gd name="connsiteX873" fmla="*/ 4490953 w 6923157"/>
              <a:gd name="connsiteY873" fmla="*/ 2972094 h 3844781"/>
              <a:gd name="connsiteX874" fmla="*/ 4481518 w 6923157"/>
              <a:gd name="connsiteY874" fmla="*/ 2972803 h 3844781"/>
              <a:gd name="connsiteX875" fmla="*/ 4466294 w 6923157"/>
              <a:gd name="connsiteY875" fmla="*/ 2975584 h 3844781"/>
              <a:gd name="connsiteX876" fmla="*/ 4446919 w 6923157"/>
              <a:gd name="connsiteY876" fmla="*/ 2986229 h 3844781"/>
              <a:gd name="connsiteX877" fmla="*/ 4427410 w 6923157"/>
              <a:gd name="connsiteY877" fmla="*/ 2963400 h 3844781"/>
              <a:gd name="connsiteX878" fmla="*/ 4427780 w 6923157"/>
              <a:gd name="connsiteY878" fmla="*/ 2953181 h 3844781"/>
              <a:gd name="connsiteX879" fmla="*/ 4428361 w 6923157"/>
              <a:gd name="connsiteY879" fmla="*/ 2951045 h 3844781"/>
              <a:gd name="connsiteX880" fmla="*/ 4426803 w 6923157"/>
              <a:gd name="connsiteY880" fmla="*/ 2952345 h 3844781"/>
              <a:gd name="connsiteX881" fmla="*/ 4417365 w 6923157"/>
              <a:gd name="connsiteY881" fmla="*/ 2953054 h 3844781"/>
              <a:gd name="connsiteX882" fmla="*/ 4393393 w 6923157"/>
              <a:gd name="connsiteY882" fmla="*/ 2974689 h 3844781"/>
              <a:gd name="connsiteX883" fmla="*/ 4380205 w 6923157"/>
              <a:gd name="connsiteY883" fmla="*/ 2986233 h 3844781"/>
              <a:gd name="connsiteX884" fmla="*/ 4365931 w 6923157"/>
              <a:gd name="connsiteY884" fmla="*/ 2976660 h 3844781"/>
              <a:gd name="connsiteX885" fmla="*/ 4317769 w 6923157"/>
              <a:gd name="connsiteY885" fmla="*/ 2946884 h 3844781"/>
              <a:gd name="connsiteX886" fmla="*/ 4306933 w 6923157"/>
              <a:gd name="connsiteY886" fmla="*/ 2963074 h 3844781"/>
              <a:gd name="connsiteX887" fmla="*/ 4301967 w 6923157"/>
              <a:gd name="connsiteY887" fmla="*/ 2984284 h 3844781"/>
              <a:gd name="connsiteX888" fmla="*/ 4281691 w 6923157"/>
              <a:gd name="connsiteY888" fmla="*/ 2968699 h 3844781"/>
              <a:gd name="connsiteX889" fmla="*/ 4257082 w 6923157"/>
              <a:gd name="connsiteY889" fmla="*/ 2966090 h 3844781"/>
              <a:gd name="connsiteX890" fmla="*/ 4255259 w 6923157"/>
              <a:gd name="connsiteY890" fmla="*/ 2965409 h 3844781"/>
              <a:gd name="connsiteX891" fmla="*/ 4242627 w 6923157"/>
              <a:gd name="connsiteY891" fmla="*/ 2994107 h 3844781"/>
              <a:gd name="connsiteX892" fmla="*/ 4238109 w 6923157"/>
              <a:gd name="connsiteY892" fmla="*/ 3012189 h 3844781"/>
              <a:gd name="connsiteX893" fmla="*/ 4234726 w 6923157"/>
              <a:gd name="connsiteY893" fmla="*/ 3012807 h 3844781"/>
              <a:gd name="connsiteX894" fmla="*/ 4221298 w 6923157"/>
              <a:gd name="connsiteY894" fmla="*/ 3003079 h 3844781"/>
              <a:gd name="connsiteX895" fmla="*/ 4210723 w 6923157"/>
              <a:gd name="connsiteY895" fmla="*/ 2988769 h 3844781"/>
              <a:gd name="connsiteX896" fmla="*/ 4198774 w 6923157"/>
              <a:gd name="connsiteY896" fmla="*/ 2970650 h 3844781"/>
              <a:gd name="connsiteX897" fmla="*/ 4181409 w 6923157"/>
              <a:gd name="connsiteY897" fmla="*/ 2976867 h 3844781"/>
              <a:gd name="connsiteX898" fmla="*/ 4174114 w 6923157"/>
              <a:gd name="connsiteY898" fmla="*/ 2974139 h 3844781"/>
              <a:gd name="connsiteX899" fmla="*/ 4161795 w 6923157"/>
              <a:gd name="connsiteY899" fmla="*/ 2966239 h 3844781"/>
              <a:gd name="connsiteX900" fmla="*/ 4156853 w 6923157"/>
              <a:gd name="connsiteY900" fmla="*/ 2968158 h 3844781"/>
              <a:gd name="connsiteX901" fmla="*/ 4138746 w 6923157"/>
              <a:gd name="connsiteY901" fmla="*/ 2962328 h 3844781"/>
              <a:gd name="connsiteX902" fmla="*/ 4117308 w 6923157"/>
              <a:gd name="connsiteY902" fmla="*/ 2951019 h 3844781"/>
              <a:gd name="connsiteX903" fmla="*/ 4107503 w 6923157"/>
              <a:gd name="connsiteY903" fmla="*/ 2961945 h 3844781"/>
              <a:gd name="connsiteX904" fmla="*/ 4107133 w 6923157"/>
              <a:gd name="connsiteY904" fmla="*/ 2972163 h 3844781"/>
              <a:gd name="connsiteX905" fmla="*/ 4110625 w 6923157"/>
              <a:gd name="connsiteY905" fmla="*/ 2991827 h 3844781"/>
              <a:gd name="connsiteX906" fmla="*/ 4124506 w 6923157"/>
              <a:gd name="connsiteY906" fmla="*/ 3030910 h 3844781"/>
              <a:gd name="connsiteX907" fmla="*/ 4104840 w 6923157"/>
              <a:gd name="connsiteY907" fmla="*/ 3026382 h 3844781"/>
              <a:gd name="connsiteX908" fmla="*/ 4080945 w 6923157"/>
              <a:gd name="connsiteY908" fmla="*/ 3022626 h 3844781"/>
              <a:gd name="connsiteX909" fmla="*/ 4059772 w 6923157"/>
              <a:gd name="connsiteY909" fmla="*/ 3013297 h 3844781"/>
              <a:gd name="connsiteX910" fmla="*/ 3995857 w 6923157"/>
              <a:gd name="connsiteY910" fmla="*/ 2982338 h 3844781"/>
              <a:gd name="connsiteX911" fmla="*/ 3987794 w 6923157"/>
              <a:gd name="connsiteY911" fmla="*/ 2986856 h 3844781"/>
              <a:gd name="connsiteX912" fmla="*/ 3983381 w 6923157"/>
              <a:gd name="connsiteY912" fmla="*/ 2992738 h 3844781"/>
              <a:gd name="connsiteX913" fmla="*/ 3979918 w 6923157"/>
              <a:gd name="connsiteY913" fmla="*/ 2986264 h 3844781"/>
              <a:gd name="connsiteX914" fmla="*/ 3973520 w 6923157"/>
              <a:gd name="connsiteY914" fmla="*/ 2977283 h 3844781"/>
              <a:gd name="connsiteX915" fmla="*/ 3960884 w 6923157"/>
              <a:gd name="connsiteY915" fmla="*/ 2973500 h 3844781"/>
              <a:gd name="connsiteX916" fmla="*/ 3955069 w 6923157"/>
              <a:gd name="connsiteY916" fmla="*/ 2962381 h 3844781"/>
              <a:gd name="connsiteX917" fmla="*/ 3947166 w 6923157"/>
              <a:gd name="connsiteY917" fmla="*/ 2948598 h 3844781"/>
              <a:gd name="connsiteX918" fmla="*/ 3939633 w 6923157"/>
              <a:gd name="connsiteY918" fmla="*/ 2957080 h 3844781"/>
              <a:gd name="connsiteX919" fmla="*/ 3936779 w 6923157"/>
              <a:gd name="connsiteY919" fmla="*/ 2961663 h 3844781"/>
              <a:gd name="connsiteX920" fmla="*/ 3929588 w 6923157"/>
              <a:gd name="connsiteY920" fmla="*/ 2946735 h 3844781"/>
              <a:gd name="connsiteX921" fmla="*/ 3921049 w 6923157"/>
              <a:gd name="connsiteY921" fmla="*/ 2941189 h 3844781"/>
              <a:gd name="connsiteX922" fmla="*/ 3917033 w 6923157"/>
              <a:gd name="connsiteY922" fmla="*/ 2950043 h 3844781"/>
              <a:gd name="connsiteX923" fmla="*/ 3885448 w 6923157"/>
              <a:gd name="connsiteY923" fmla="*/ 2973069 h 3844781"/>
              <a:gd name="connsiteX924" fmla="*/ 3875350 w 6923157"/>
              <a:gd name="connsiteY924" fmla="*/ 2968823 h 3844781"/>
              <a:gd name="connsiteX925" fmla="*/ 3837104 w 6923157"/>
              <a:gd name="connsiteY925" fmla="*/ 2980884 h 3844781"/>
              <a:gd name="connsiteX926" fmla="*/ 3836392 w 6923157"/>
              <a:gd name="connsiteY926" fmla="*/ 2982028 h 3844781"/>
              <a:gd name="connsiteX927" fmla="*/ 3824549 w 6923157"/>
              <a:gd name="connsiteY927" fmla="*/ 2984192 h 3844781"/>
              <a:gd name="connsiteX928" fmla="*/ 3821219 w 6923157"/>
              <a:gd name="connsiteY928" fmla="*/ 2978711 h 3844781"/>
              <a:gd name="connsiteX929" fmla="*/ 3828752 w 6923157"/>
              <a:gd name="connsiteY929" fmla="*/ 2970229 h 3844781"/>
              <a:gd name="connsiteX930" fmla="*/ 3834142 w 6923157"/>
              <a:gd name="connsiteY930" fmla="*/ 2965184 h 3844781"/>
              <a:gd name="connsiteX931" fmla="*/ 3828406 w 6923157"/>
              <a:gd name="connsiteY931" fmla="*/ 2961155 h 3844781"/>
              <a:gd name="connsiteX932" fmla="*/ 3815058 w 6923157"/>
              <a:gd name="connsiteY932" fmla="*/ 2958519 h 3844781"/>
              <a:gd name="connsiteX933" fmla="*/ 3799224 w 6923157"/>
              <a:gd name="connsiteY933" fmla="*/ 2950245 h 3844781"/>
              <a:gd name="connsiteX934" fmla="*/ 3789655 w 6923157"/>
              <a:gd name="connsiteY934" fmla="*/ 2949962 h 3844781"/>
              <a:gd name="connsiteX935" fmla="*/ 3761269 w 6923157"/>
              <a:gd name="connsiteY935" fmla="*/ 2944997 h 3844781"/>
              <a:gd name="connsiteX936" fmla="*/ 3748473 w 6923157"/>
              <a:gd name="connsiteY936" fmla="*/ 2927033 h 3844781"/>
              <a:gd name="connsiteX937" fmla="*/ 3728595 w 6923157"/>
              <a:gd name="connsiteY937" fmla="*/ 2914422 h 3844781"/>
              <a:gd name="connsiteX938" fmla="*/ 3713001 w 6923157"/>
              <a:gd name="connsiteY938" fmla="*/ 2927422 h 3844781"/>
              <a:gd name="connsiteX939" fmla="*/ 3694340 w 6923157"/>
              <a:gd name="connsiteY939" fmla="*/ 2936920 h 3844781"/>
              <a:gd name="connsiteX940" fmla="*/ 3684640 w 6923157"/>
              <a:gd name="connsiteY940" fmla="*/ 2935647 h 3844781"/>
              <a:gd name="connsiteX941" fmla="*/ 3673302 w 6923157"/>
              <a:gd name="connsiteY941" fmla="*/ 2928583 h 3844781"/>
              <a:gd name="connsiteX942" fmla="*/ 3672638 w 6923157"/>
              <a:gd name="connsiteY942" fmla="*/ 2923628 h 3844781"/>
              <a:gd name="connsiteX943" fmla="*/ 3661431 w 6923157"/>
              <a:gd name="connsiteY943" fmla="*/ 2917555 h 3844781"/>
              <a:gd name="connsiteX944" fmla="*/ 3647134 w 6923157"/>
              <a:gd name="connsiteY944" fmla="*/ 2927272 h 3844781"/>
              <a:gd name="connsiteX945" fmla="*/ 3593130 w 6923157"/>
              <a:gd name="connsiteY945" fmla="*/ 2905669 h 3844781"/>
              <a:gd name="connsiteX946" fmla="*/ 3591383 w 6923157"/>
              <a:gd name="connsiteY946" fmla="*/ 2879596 h 3844781"/>
              <a:gd name="connsiteX947" fmla="*/ 3574807 w 6923157"/>
              <a:gd name="connsiteY947" fmla="*/ 2859276 h 3844781"/>
              <a:gd name="connsiteX948" fmla="*/ 3558922 w 6923157"/>
              <a:gd name="connsiteY948" fmla="*/ 2857102 h 3844781"/>
              <a:gd name="connsiteX949" fmla="*/ 3539945 w 6923157"/>
              <a:gd name="connsiteY949" fmla="*/ 2870720 h 3844781"/>
              <a:gd name="connsiteX950" fmla="*/ 3529928 w 6923157"/>
              <a:gd name="connsiteY950" fmla="*/ 2873565 h 3844781"/>
              <a:gd name="connsiteX951" fmla="*/ 3509575 w 6923157"/>
              <a:gd name="connsiteY951" fmla="*/ 2883372 h 3844781"/>
              <a:gd name="connsiteX952" fmla="*/ 3513437 w 6923157"/>
              <a:gd name="connsiteY952" fmla="*/ 2892819 h 3844781"/>
              <a:gd name="connsiteX953" fmla="*/ 3518563 w 6923157"/>
              <a:gd name="connsiteY953" fmla="*/ 2885792 h 3844781"/>
              <a:gd name="connsiteX954" fmla="*/ 3522977 w 6923157"/>
              <a:gd name="connsiteY954" fmla="*/ 2879910 h 3844781"/>
              <a:gd name="connsiteX955" fmla="*/ 3528976 w 6923157"/>
              <a:gd name="connsiteY955" fmla="*/ 2885919 h 3844781"/>
              <a:gd name="connsiteX956" fmla="*/ 3532629 w 6923157"/>
              <a:gd name="connsiteY956" fmla="*/ 2919766 h 3844781"/>
              <a:gd name="connsiteX957" fmla="*/ 3527606 w 6923157"/>
              <a:gd name="connsiteY957" fmla="*/ 2914592 h 3844781"/>
              <a:gd name="connsiteX958" fmla="*/ 3508785 w 6923157"/>
              <a:gd name="connsiteY958" fmla="*/ 2909909 h 3844781"/>
              <a:gd name="connsiteX959" fmla="*/ 3502944 w 6923157"/>
              <a:gd name="connsiteY959" fmla="*/ 2918082 h 3844781"/>
              <a:gd name="connsiteX960" fmla="*/ 3488962 w 6923157"/>
              <a:gd name="connsiteY960" fmla="*/ 2923681 h 3844781"/>
              <a:gd name="connsiteX961" fmla="*/ 3471650 w 6923157"/>
              <a:gd name="connsiteY961" fmla="*/ 2923799 h 3844781"/>
              <a:gd name="connsiteX962" fmla="*/ 3478973 w 6923157"/>
              <a:gd name="connsiteY962" fmla="*/ 2939717 h 3844781"/>
              <a:gd name="connsiteX963" fmla="*/ 3464410 w 6923157"/>
              <a:gd name="connsiteY963" fmla="*/ 2947453 h 3844781"/>
              <a:gd name="connsiteX964" fmla="*/ 3462982 w 6923157"/>
              <a:gd name="connsiteY964" fmla="*/ 2949743 h 3844781"/>
              <a:gd name="connsiteX965" fmla="*/ 3467820 w 6923157"/>
              <a:gd name="connsiteY965" fmla="*/ 2960025 h 3844781"/>
              <a:gd name="connsiteX966" fmla="*/ 3486772 w 6923157"/>
              <a:gd name="connsiteY966" fmla="*/ 2965699 h 3844781"/>
              <a:gd name="connsiteX967" fmla="*/ 3502313 w 6923157"/>
              <a:gd name="connsiteY967" fmla="*/ 2958799 h 3844781"/>
              <a:gd name="connsiteX968" fmla="*/ 3512331 w 6923157"/>
              <a:gd name="connsiteY968" fmla="*/ 2955956 h 3844781"/>
              <a:gd name="connsiteX969" fmla="*/ 3534960 w 6923157"/>
              <a:gd name="connsiteY969" fmla="*/ 2976184 h 3844781"/>
              <a:gd name="connsiteX970" fmla="*/ 3547911 w 6923157"/>
              <a:gd name="connsiteY970" fmla="*/ 2975848 h 3844781"/>
              <a:gd name="connsiteX971" fmla="*/ 3559937 w 6923157"/>
              <a:gd name="connsiteY971" fmla="*/ 2968576 h 3844781"/>
              <a:gd name="connsiteX972" fmla="*/ 3569849 w 6923157"/>
              <a:gd name="connsiteY972" fmla="*/ 2977931 h 3844781"/>
              <a:gd name="connsiteX973" fmla="*/ 3587214 w 6923157"/>
              <a:gd name="connsiteY973" fmla="*/ 2971714 h 3844781"/>
              <a:gd name="connsiteX974" fmla="*/ 3601992 w 6923157"/>
              <a:gd name="connsiteY974" fmla="*/ 2972060 h 3844781"/>
              <a:gd name="connsiteX975" fmla="*/ 3625172 w 6923157"/>
              <a:gd name="connsiteY975" fmla="*/ 2976963 h 3844781"/>
              <a:gd name="connsiteX976" fmla="*/ 3638548 w 6923157"/>
              <a:gd name="connsiteY976" fmla="*/ 2992791 h 3844781"/>
              <a:gd name="connsiteX977" fmla="*/ 3662363 w 6923157"/>
              <a:gd name="connsiteY977" fmla="*/ 2989456 h 3844781"/>
              <a:gd name="connsiteX978" fmla="*/ 3668521 w 6923157"/>
              <a:gd name="connsiteY978" fmla="*/ 2977165 h 3844781"/>
              <a:gd name="connsiteX979" fmla="*/ 3676506 w 6923157"/>
              <a:gd name="connsiteY979" fmla="*/ 2998038 h 3844781"/>
              <a:gd name="connsiteX980" fmla="*/ 3678513 w 6923157"/>
              <a:gd name="connsiteY980" fmla="*/ 2993610 h 3844781"/>
              <a:gd name="connsiteX981" fmla="*/ 3703623 w 6923157"/>
              <a:gd name="connsiteY981" fmla="*/ 2986993 h 3844781"/>
              <a:gd name="connsiteX982" fmla="*/ 3710022 w 6923157"/>
              <a:gd name="connsiteY982" fmla="*/ 2995976 h 3844781"/>
              <a:gd name="connsiteX983" fmla="*/ 3710946 w 6923157"/>
              <a:gd name="connsiteY983" fmla="*/ 3002914 h 3844781"/>
              <a:gd name="connsiteX984" fmla="*/ 3715733 w 6923157"/>
              <a:gd name="connsiteY984" fmla="*/ 3019295 h 3844781"/>
              <a:gd name="connsiteX985" fmla="*/ 3761780 w 6923157"/>
              <a:gd name="connsiteY985" fmla="*/ 3033216 h 3844781"/>
              <a:gd name="connsiteX986" fmla="*/ 3836927 w 6923157"/>
              <a:gd name="connsiteY986" fmla="*/ 3050957 h 3844781"/>
              <a:gd name="connsiteX987" fmla="*/ 3860689 w 6923157"/>
              <a:gd name="connsiteY987" fmla="*/ 3053723 h 3844781"/>
              <a:gd name="connsiteX988" fmla="*/ 3878531 w 6923157"/>
              <a:gd name="connsiteY988" fmla="*/ 3057568 h 3844781"/>
              <a:gd name="connsiteX989" fmla="*/ 3909405 w 6923157"/>
              <a:gd name="connsiteY989" fmla="*/ 3068170 h 3844781"/>
              <a:gd name="connsiteX990" fmla="*/ 3941309 w 6923157"/>
              <a:gd name="connsiteY990" fmla="*/ 3073509 h 3844781"/>
              <a:gd name="connsiteX991" fmla="*/ 3967397 w 6923157"/>
              <a:gd name="connsiteY991" fmla="*/ 3067728 h 3844781"/>
              <a:gd name="connsiteX992" fmla="*/ 3990209 w 6923157"/>
              <a:gd name="connsiteY992" fmla="*/ 3082848 h 3844781"/>
              <a:gd name="connsiteX993" fmla="*/ 4012413 w 6923157"/>
              <a:gd name="connsiteY993" fmla="*/ 3086912 h 3844781"/>
              <a:gd name="connsiteX994" fmla="*/ 4044794 w 6923157"/>
              <a:gd name="connsiteY994" fmla="*/ 3102314 h 3844781"/>
              <a:gd name="connsiteX995" fmla="*/ 4105879 w 6923157"/>
              <a:gd name="connsiteY995" fmla="*/ 3118564 h 3844781"/>
              <a:gd name="connsiteX996" fmla="*/ 4154912 w 6923157"/>
              <a:gd name="connsiteY996" fmla="*/ 3128894 h 3844781"/>
              <a:gd name="connsiteX997" fmla="*/ 4166251 w 6923157"/>
              <a:gd name="connsiteY997" fmla="*/ 3135959 h 3844781"/>
              <a:gd name="connsiteX998" fmla="*/ 4194006 w 6923157"/>
              <a:gd name="connsiteY998" fmla="*/ 3149161 h 3844781"/>
              <a:gd name="connsiteX999" fmla="*/ 4199928 w 6923157"/>
              <a:gd name="connsiteY999" fmla="*/ 3148079 h 3844781"/>
              <a:gd name="connsiteX1000" fmla="*/ 4194564 w 6923157"/>
              <a:gd name="connsiteY1000" fmla="*/ 3166315 h 3844781"/>
              <a:gd name="connsiteX1001" fmla="*/ 4177675 w 6923157"/>
              <a:gd name="connsiteY1001" fmla="*/ 3182595 h 3844781"/>
              <a:gd name="connsiteX1002" fmla="*/ 4163163 w 6923157"/>
              <a:gd name="connsiteY1002" fmla="*/ 3184231 h 3844781"/>
              <a:gd name="connsiteX1003" fmla="*/ 4149154 w 6923157"/>
              <a:gd name="connsiteY1003" fmla="*/ 3176640 h 3844781"/>
              <a:gd name="connsiteX1004" fmla="*/ 4147567 w 6923157"/>
              <a:gd name="connsiteY1004" fmla="*/ 3164749 h 3844781"/>
              <a:gd name="connsiteX1005" fmla="*/ 4140721 w 6923157"/>
              <a:gd name="connsiteY1005" fmla="*/ 3158893 h 3844781"/>
              <a:gd name="connsiteX1006" fmla="*/ 4120185 w 6923157"/>
              <a:gd name="connsiteY1006" fmla="*/ 3173810 h 3844781"/>
              <a:gd name="connsiteX1007" fmla="*/ 4115507 w 6923157"/>
              <a:gd name="connsiteY1007" fmla="*/ 3177710 h 3844781"/>
              <a:gd name="connsiteX1008" fmla="*/ 4112175 w 6923157"/>
              <a:gd name="connsiteY1008" fmla="*/ 3172228 h 3844781"/>
              <a:gd name="connsiteX1009" fmla="*/ 4111514 w 6923157"/>
              <a:gd name="connsiteY1009" fmla="*/ 3167273 h 3844781"/>
              <a:gd name="connsiteX1010" fmla="*/ 4102976 w 6923157"/>
              <a:gd name="connsiteY1010" fmla="*/ 3161728 h 3844781"/>
              <a:gd name="connsiteX1011" fmla="*/ 4092164 w 6923157"/>
              <a:gd name="connsiteY1011" fmla="*/ 3158627 h 3844781"/>
              <a:gd name="connsiteX1012" fmla="*/ 4091557 w 6923157"/>
              <a:gd name="connsiteY1012" fmla="*/ 3147573 h 3844781"/>
              <a:gd name="connsiteX1013" fmla="*/ 4101838 w 6923157"/>
              <a:gd name="connsiteY1013" fmla="*/ 3146709 h 3844781"/>
              <a:gd name="connsiteX1014" fmla="*/ 4108473 w 6923157"/>
              <a:gd name="connsiteY1014" fmla="*/ 3144482 h 3844781"/>
              <a:gd name="connsiteX1015" fmla="*/ 4106436 w 6923157"/>
              <a:gd name="connsiteY1015" fmla="*/ 3135719 h 3844781"/>
              <a:gd name="connsiteX1016" fmla="*/ 4086216 w 6923157"/>
              <a:gd name="connsiteY1016" fmla="*/ 3146517 h 3844781"/>
              <a:gd name="connsiteX1017" fmla="*/ 4068799 w 6923157"/>
              <a:gd name="connsiteY1017" fmla="*/ 3158835 h 3844781"/>
              <a:gd name="connsiteX1018" fmla="*/ 4020031 w 6923157"/>
              <a:gd name="connsiteY1018" fmla="*/ 3150487 h 3844781"/>
              <a:gd name="connsiteX1019" fmla="*/ 4016170 w 6923157"/>
              <a:gd name="connsiteY1019" fmla="*/ 3141040 h 3844781"/>
              <a:gd name="connsiteX1020" fmla="*/ 4018285 w 6923157"/>
              <a:gd name="connsiteY1020" fmla="*/ 3124413 h 3844781"/>
              <a:gd name="connsiteX1021" fmla="*/ 4010196 w 6923157"/>
              <a:gd name="connsiteY1021" fmla="*/ 3115741 h 3844781"/>
              <a:gd name="connsiteX1022" fmla="*/ 4005649 w 6923157"/>
              <a:gd name="connsiteY1022" fmla="*/ 3120631 h 3844781"/>
              <a:gd name="connsiteX1023" fmla="*/ 3994894 w 6923157"/>
              <a:gd name="connsiteY1023" fmla="*/ 3143912 h 3844781"/>
              <a:gd name="connsiteX1024" fmla="*/ 3993519 w 6923157"/>
              <a:gd name="connsiteY1024" fmla="*/ 3140103 h 3844781"/>
              <a:gd name="connsiteX1025" fmla="*/ 3982577 w 6923157"/>
              <a:gd name="connsiteY1025" fmla="*/ 3136012 h 3844781"/>
              <a:gd name="connsiteX1026" fmla="*/ 3977236 w 6923157"/>
              <a:gd name="connsiteY1026" fmla="*/ 3134956 h 3844781"/>
              <a:gd name="connsiteX1027" fmla="*/ 3962513 w 6923157"/>
              <a:gd name="connsiteY1027" fmla="*/ 3128511 h 3844781"/>
              <a:gd name="connsiteX1028" fmla="*/ 3935130 w 6923157"/>
              <a:gd name="connsiteY1028" fmla="*/ 3137573 h 3844781"/>
              <a:gd name="connsiteX1029" fmla="*/ 3931826 w 6923157"/>
              <a:gd name="connsiteY1029" fmla="*/ 3145282 h 3844781"/>
              <a:gd name="connsiteX1030" fmla="*/ 3929449 w 6923157"/>
              <a:gd name="connsiteY1030" fmla="*/ 3159926 h 3844781"/>
              <a:gd name="connsiteX1031" fmla="*/ 3952632 w 6923157"/>
              <a:gd name="connsiteY1031" fmla="*/ 3164827 h 3844781"/>
              <a:gd name="connsiteX1032" fmla="*/ 3973090 w 6923157"/>
              <a:gd name="connsiteY1032" fmla="*/ 3175302 h 3844781"/>
              <a:gd name="connsiteX1033" fmla="*/ 3945232 w 6923157"/>
              <a:gd name="connsiteY1033" fmla="*/ 3174300 h 3844781"/>
              <a:gd name="connsiteX1034" fmla="*/ 3924614 w 6923157"/>
              <a:gd name="connsiteY1034" fmla="*/ 3182127 h 3844781"/>
              <a:gd name="connsiteX1035" fmla="*/ 3913487 w 6923157"/>
              <a:gd name="connsiteY1035" fmla="*/ 3183144 h 3844781"/>
              <a:gd name="connsiteX1036" fmla="*/ 3912245 w 6923157"/>
              <a:gd name="connsiteY1036" fmla="*/ 3180325 h 3844781"/>
              <a:gd name="connsiteX1037" fmla="*/ 3871830 w 6923157"/>
              <a:gd name="connsiteY1037" fmla="*/ 3182632 h 3844781"/>
              <a:gd name="connsiteX1038" fmla="*/ 3850394 w 6923157"/>
              <a:gd name="connsiteY1038" fmla="*/ 3203804 h 3844781"/>
              <a:gd name="connsiteX1039" fmla="*/ 3821557 w 6923157"/>
              <a:gd name="connsiteY1039" fmla="*/ 3201966 h 3844781"/>
              <a:gd name="connsiteX1040" fmla="*/ 3785028 w 6923157"/>
              <a:gd name="connsiteY1040" fmla="*/ 3194427 h 3844781"/>
              <a:gd name="connsiteX1041" fmla="*/ 3757617 w 6923157"/>
              <a:gd name="connsiteY1041" fmla="*/ 3190299 h 3844781"/>
              <a:gd name="connsiteX1042" fmla="*/ 3736656 w 6923157"/>
              <a:gd name="connsiteY1042" fmla="*/ 3189052 h 3844781"/>
              <a:gd name="connsiteX1043" fmla="*/ 3718682 w 6923157"/>
              <a:gd name="connsiteY1043" fmla="*/ 3184216 h 3844781"/>
              <a:gd name="connsiteX1044" fmla="*/ 3700889 w 6923157"/>
              <a:gd name="connsiteY1044" fmla="*/ 3141786 h 3844781"/>
              <a:gd name="connsiteX1045" fmla="*/ 3694492 w 6923157"/>
              <a:gd name="connsiteY1045" fmla="*/ 3132803 h 3844781"/>
              <a:gd name="connsiteX1046" fmla="*/ 3685849 w 6923157"/>
              <a:gd name="connsiteY1046" fmla="*/ 3139456 h 3844781"/>
              <a:gd name="connsiteX1047" fmla="*/ 3681833 w 6923157"/>
              <a:gd name="connsiteY1047" fmla="*/ 3148313 h 3844781"/>
              <a:gd name="connsiteX1048" fmla="*/ 3658046 w 6923157"/>
              <a:gd name="connsiteY1048" fmla="*/ 3164838 h 3844781"/>
              <a:gd name="connsiteX1049" fmla="*/ 3645331 w 6923157"/>
              <a:gd name="connsiteY1049" fmla="*/ 3153964 h 3844781"/>
              <a:gd name="connsiteX1050" fmla="*/ 3628178 w 6923157"/>
              <a:gd name="connsiteY1050" fmla="*/ 3168263 h 3844781"/>
              <a:gd name="connsiteX1051" fmla="*/ 3600133 w 6923157"/>
              <a:gd name="connsiteY1051" fmla="*/ 3172371 h 3844781"/>
              <a:gd name="connsiteX1052" fmla="*/ 3544783 w 6923157"/>
              <a:gd name="connsiteY1052" fmla="*/ 3160149 h 3844781"/>
              <a:gd name="connsiteX1053" fmla="*/ 3535797 w 6923157"/>
              <a:gd name="connsiteY1053" fmla="*/ 3157730 h 3844781"/>
              <a:gd name="connsiteX1054" fmla="*/ 3515893 w 6923157"/>
              <a:gd name="connsiteY1054" fmla="*/ 3164412 h 3844781"/>
              <a:gd name="connsiteX1055" fmla="*/ 3510502 w 6923157"/>
              <a:gd name="connsiteY1055" fmla="*/ 3169456 h 3844781"/>
              <a:gd name="connsiteX1056" fmla="*/ 3502308 w 6923157"/>
              <a:gd name="connsiteY1056" fmla="*/ 3172983 h 3844781"/>
              <a:gd name="connsiteX1057" fmla="*/ 3490123 w 6923157"/>
              <a:gd name="connsiteY1057" fmla="*/ 3166074 h 3844781"/>
              <a:gd name="connsiteX1058" fmla="*/ 3479099 w 6923157"/>
              <a:gd name="connsiteY1058" fmla="*/ 3154891 h 3844781"/>
              <a:gd name="connsiteX1059" fmla="*/ 3467310 w 6923157"/>
              <a:gd name="connsiteY1059" fmla="*/ 3150953 h 3844781"/>
              <a:gd name="connsiteX1060" fmla="*/ 3450313 w 6923157"/>
              <a:gd name="connsiteY1060" fmla="*/ 3146953 h 3844781"/>
              <a:gd name="connsiteX1061" fmla="*/ 3442701 w 6923157"/>
              <a:gd name="connsiteY1061" fmla="*/ 3148344 h 3844781"/>
              <a:gd name="connsiteX1062" fmla="*/ 3406781 w 6923157"/>
              <a:gd name="connsiteY1062" fmla="*/ 3151860 h 3844781"/>
              <a:gd name="connsiteX1063" fmla="*/ 3393910 w 6923157"/>
              <a:gd name="connsiteY1063" fmla="*/ 3159287 h 3844781"/>
              <a:gd name="connsiteX1064" fmla="*/ 3404800 w 6923157"/>
              <a:gd name="connsiteY1064" fmla="*/ 3169478 h 3844781"/>
              <a:gd name="connsiteX1065" fmla="*/ 3407601 w 6923157"/>
              <a:gd name="connsiteY1065" fmla="*/ 3170995 h 3844781"/>
              <a:gd name="connsiteX1066" fmla="*/ 3416724 w 6923157"/>
              <a:gd name="connsiteY1066" fmla="*/ 3206888 h 3844781"/>
              <a:gd name="connsiteX1067" fmla="*/ 3401525 w 6923157"/>
              <a:gd name="connsiteY1067" fmla="*/ 3190378 h 3844781"/>
              <a:gd name="connsiteX1068" fmla="*/ 3381887 w 6923157"/>
              <a:gd name="connsiteY1068" fmla="*/ 3199041 h 3844781"/>
              <a:gd name="connsiteX1069" fmla="*/ 3377128 w 6923157"/>
              <a:gd name="connsiteY1069" fmla="*/ 3195849 h 3844781"/>
              <a:gd name="connsiteX1070" fmla="*/ 3378026 w 6923157"/>
              <a:gd name="connsiteY1070" fmla="*/ 3189595 h 3844781"/>
              <a:gd name="connsiteX1071" fmla="*/ 3376836 w 6923157"/>
              <a:gd name="connsiteY1071" fmla="*/ 3180676 h 3844781"/>
              <a:gd name="connsiteX1072" fmla="*/ 3371893 w 6923157"/>
              <a:gd name="connsiteY1072" fmla="*/ 3182595 h 3844781"/>
              <a:gd name="connsiteX1073" fmla="*/ 3364334 w 6923157"/>
              <a:gd name="connsiteY1073" fmla="*/ 3177885 h 3844781"/>
              <a:gd name="connsiteX1074" fmla="*/ 3362694 w 6923157"/>
              <a:gd name="connsiteY1074" fmla="*/ 3172093 h 3844781"/>
              <a:gd name="connsiteX1075" fmla="*/ 3320299 w 6923157"/>
              <a:gd name="connsiteY1075" fmla="*/ 3192019 h 3844781"/>
              <a:gd name="connsiteX1076" fmla="*/ 3318475 w 6923157"/>
              <a:gd name="connsiteY1076" fmla="*/ 3191336 h 3844781"/>
              <a:gd name="connsiteX1077" fmla="*/ 3260932 w 6923157"/>
              <a:gd name="connsiteY1077" fmla="*/ 3188652 h 3844781"/>
              <a:gd name="connsiteX1078" fmla="*/ 3246341 w 6923157"/>
              <a:gd name="connsiteY1078" fmla="*/ 3183195 h 3844781"/>
              <a:gd name="connsiteX1079" fmla="*/ 3229530 w 6923157"/>
              <a:gd name="connsiteY1079" fmla="*/ 3174086 h 3844781"/>
              <a:gd name="connsiteX1080" fmla="*/ 3196727 w 6923157"/>
              <a:gd name="connsiteY1080" fmla="*/ 3175002 h 3844781"/>
              <a:gd name="connsiteX1081" fmla="*/ 3190967 w 6923157"/>
              <a:gd name="connsiteY1081" fmla="*/ 3190265 h 3844781"/>
              <a:gd name="connsiteX1082" fmla="*/ 3192871 w 6923157"/>
              <a:gd name="connsiteY1082" fmla="*/ 3198039 h 3844781"/>
              <a:gd name="connsiteX1083" fmla="*/ 3191604 w 6923157"/>
              <a:gd name="connsiteY1083" fmla="*/ 3214512 h 3844781"/>
              <a:gd name="connsiteX1084" fmla="*/ 3190124 w 6923157"/>
              <a:gd name="connsiteY1084" fmla="*/ 3222903 h 3844781"/>
              <a:gd name="connsiteX1085" fmla="*/ 3183410 w 6923157"/>
              <a:gd name="connsiteY1085" fmla="*/ 3218038 h 3844781"/>
              <a:gd name="connsiteX1086" fmla="*/ 3172888 w 6923157"/>
              <a:gd name="connsiteY1086" fmla="*/ 3197628 h 3844781"/>
              <a:gd name="connsiteX1087" fmla="*/ 3137705 w 6923157"/>
              <a:gd name="connsiteY1087" fmla="*/ 3180708 h 3844781"/>
              <a:gd name="connsiteX1088" fmla="*/ 3115001 w 6923157"/>
              <a:gd name="connsiteY1088" fmla="*/ 3185870 h 3844781"/>
              <a:gd name="connsiteX1089" fmla="*/ 3096233 w 6923157"/>
              <a:gd name="connsiteY1089" fmla="*/ 3175087 h 3844781"/>
              <a:gd name="connsiteX1090" fmla="*/ 3092901 w 6923157"/>
              <a:gd name="connsiteY1090" fmla="*/ 3169605 h 3844781"/>
              <a:gd name="connsiteX1091" fmla="*/ 3084947 w 6923157"/>
              <a:gd name="connsiteY1091" fmla="*/ 3194404 h 3844781"/>
              <a:gd name="connsiteX1092" fmla="*/ 3075644 w 6923157"/>
              <a:gd name="connsiteY1092" fmla="*/ 3196105 h 3844781"/>
              <a:gd name="connsiteX1093" fmla="*/ 3060736 w 6923157"/>
              <a:gd name="connsiteY1093" fmla="*/ 3194767 h 3844781"/>
              <a:gd name="connsiteX1094" fmla="*/ 3040965 w 6923157"/>
              <a:gd name="connsiteY1094" fmla="*/ 3202438 h 3844781"/>
              <a:gd name="connsiteX1095" fmla="*/ 3007819 w 6923157"/>
              <a:gd name="connsiteY1095" fmla="*/ 3194282 h 3844781"/>
              <a:gd name="connsiteX1096" fmla="*/ 2986357 w 6923157"/>
              <a:gd name="connsiteY1096" fmla="*/ 3202263 h 3844781"/>
              <a:gd name="connsiteX1097" fmla="*/ 2962277 w 6923157"/>
              <a:gd name="connsiteY1097" fmla="*/ 3203616 h 3844781"/>
              <a:gd name="connsiteX1098" fmla="*/ 2948612 w 6923157"/>
              <a:gd name="connsiteY1098" fmla="*/ 3205096 h 3844781"/>
              <a:gd name="connsiteX1099" fmla="*/ 2947053 w 6923157"/>
              <a:gd name="connsiteY1099" fmla="*/ 3206396 h 3844781"/>
              <a:gd name="connsiteX1100" fmla="*/ 2937485 w 6923157"/>
              <a:gd name="connsiteY1100" fmla="*/ 3206114 h 3844781"/>
              <a:gd name="connsiteX1101" fmla="*/ 2933757 w 6923157"/>
              <a:gd name="connsiteY1101" fmla="*/ 3197659 h 3844781"/>
              <a:gd name="connsiteX1102" fmla="*/ 2914407 w 6923157"/>
              <a:gd name="connsiteY1102" fmla="*/ 3189013 h 3844781"/>
              <a:gd name="connsiteX1103" fmla="*/ 2874101 w 6923157"/>
              <a:gd name="connsiteY1103" fmla="*/ 3211602 h 3844781"/>
              <a:gd name="connsiteX1104" fmla="*/ 2863422 w 6923157"/>
              <a:gd name="connsiteY1104" fmla="*/ 3209492 h 3844781"/>
              <a:gd name="connsiteX1105" fmla="*/ 2854435 w 6923157"/>
              <a:gd name="connsiteY1105" fmla="*/ 3207074 h 3844781"/>
              <a:gd name="connsiteX1106" fmla="*/ 2833687 w 6923157"/>
              <a:gd name="connsiteY1106" fmla="*/ 3213909 h 3844781"/>
              <a:gd name="connsiteX1107" fmla="*/ 2818041 w 6923157"/>
              <a:gd name="connsiteY1107" fmla="*/ 3233007 h 3844781"/>
              <a:gd name="connsiteX1108" fmla="*/ 2810508 w 6923157"/>
              <a:gd name="connsiteY1108" fmla="*/ 3241489 h 3844781"/>
              <a:gd name="connsiteX1109" fmla="*/ 2792747 w 6923157"/>
              <a:gd name="connsiteY1109" fmla="*/ 3244733 h 3844781"/>
              <a:gd name="connsiteX1110" fmla="*/ 2790581 w 6923157"/>
              <a:gd name="connsiteY1110" fmla="*/ 3267460 h 3844781"/>
              <a:gd name="connsiteX1111" fmla="*/ 2782861 w 6923157"/>
              <a:gd name="connsiteY1111" fmla="*/ 3248569 h 3844781"/>
              <a:gd name="connsiteX1112" fmla="*/ 2800965 w 6923157"/>
              <a:gd name="connsiteY1112" fmla="*/ 3221915 h 3844781"/>
              <a:gd name="connsiteX1113" fmla="*/ 2770330 w 6923157"/>
              <a:gd name="connsiteY1113" fmla="*/ 3232586 h 3844781"/>
              <a:gd name="connsiteX1114" fmla="*/ 2765732 w 6923157"/>
              <a:gd name="connsiteY1114" fmla="*/ 3243577 h 3844781"/>
              <a:gd name="connsiteX1115" fmla="*/ 2751065 w 6923157"/>
              <a:gd name="connsiteY1115" fmla="*/ 3263512 h 3844781"/>
              <a:gd name="connsiteX1116" fmla="*/ 2747894 w 6923157"/>
              <a:gd name="connsiteY1116" fmla="*/ 3272213 h 3844781"/>
              <a:gd name="connsiteX1117" fmla="*/ 2744618 w 6923157"/>
              <a:gd name="connsiteY1117" fmla="*/ 3293112 h 3844781"/>
              <a:gd name="connsiteX1118" fmla="*/ 2741022 w 6923157"/>
              <a:gd name="connsiteY1118" fmla="*/ 3285649 h 3844781"/>
              <a:gd name="connsiteX1119" fmla="*/ 2721622 w 6923157"/>
              <a:gd name="connsiteY1119" fmla="*/ 3283102 h 3844781"/>
              <a:gd name="connsiteX1120" fmla="*/ 2697754 w 6923157"/>
              <a:gd name="connsiteY1120" fmla="*/ 3292537 h 3844781"/>
              <a:gd name="connsiteX1121" fmla="*/ 2678486 w 6923157"/>
              <a:gd name="connsiteY1121" fmla="*/ 3290981 h 3844781"/>
              <a:gd name="connsiteX1122" fmla="*/ 2621444 w 6923157"/>
              <a:gd name="connsiteY1122" fmla="*/ 3279068 h 3844781"/>
              <a:gd name="connsiteX1123" fmla="*/ 2615098 w 6923157"/>
              <a:gd name="connsiteY1123" fmla="*/ 3263987 h 3844781"/>
              <a:gd name="connsiteX1124" fmla="*/ 2625933 w 6923157"/>
              <a:gd name="connsiteY1124" fmla="*/ 3247795 h 3844781"/>
              <a:gd name="connsiteX1125" fmla="*/ 2640866 w 6923157"/>
              <a:gd name="connsiteY1125" fmla="*/ 3229843 h 3844781"/>
              <a:gd name="connsiteX1126" fmla="*/ 2567468 w 6923157"/>
              <a:gd name="connsiteY1126" fmla="*/ 3270657 h 3844781"/>
              <a:gd name="connsiteX1127" fmla="*/ 2558429 w 6923157"/>
              <a:gd name="connsiteY1127" fmla="*/ 3274338 h 3844781"/>
              <a:gd name="connsiteX1128" fmla="*/ 2550920 w 6923157"/>
              <a:gd name="connsiteY1128" fmla="*/ 3263528 h 3844781"/>
              <a:gd name="connsiteX1129" fmla="*/ 2553113 w 6923157"/>
              <a:gd name="connsiteY1129" fmla="*/ 3253993 h 3844781"/>
              <a:gd name="connsiteX1130" fmla="*/ 2564451 w 6923157"/>
              <a:gd name="connsiteY1130" fmla="*/ 3228575 h 3844781"/>
              <a:gd name="connsiteX1131" fmla="*/ 2555937 w 6923157"/>
              <a:gd name="connsiteY1131" fmla="*/ 3203737 h 3844781"/>
              <a:gd name="connsiteX1132" fmla="*/ 2539947 w 6923157"/>
              <a:gd name="connsiteY1132" fmla="*/ 3213764 h 3844781"/>
              <a:gd name="connsiteX1133" fmla="*/ 2537173 w 6923157"/>
              <a:gd name="connsiteY1133" fmla="*/ 3225437 h 3844781"/>
              <a:gd name="connsiteX1134" fmla="*/ 2512832 w 6923157"/>
              <a:gd name="connsiteY1134" fmla="*/ 3257290 h 3844781"/>
              <a:gd name="connsiteX1135" fmla="*/ 2489546 w 6923157"/>
              <a:gd name="connsiteY1135" fmla="*/ 3264588 h 3844781"/>
              <a:gd name="connsiteX1136" fmla="*/ 2429333 w 6923157"/>
              <a:gd name="connsiteY1136" fmla="*/ 3261377 h 3844781"/>
              <a:gd name="connsiteX1137" fmla="*/ 2414506 w 6923157"/>
              <a:gd name="connsiteY1137" fmla="*/ 3267130 h 3844781"/>
              <a:gd name="connsiteX1138" fmla="*/ 2391036 w 6923157"/>
              <a:gd name="connsiteY1138" fmla="*/ 3279538 h 3844781"/>
              <a:gd name="connsiteX1139" fmla="*/ 2362117 w 6923157"/>
              <a:gd name="connsiteY1139" fmla="*/ 3270608 h 3844781"/>
              <a:gd name="connsiteX1140" fmla="*/ 2343245 w 6923157"/>
              <a:gd name="connsiteY1140" fmla="*/ 3272026 h 3844781"/>
              <a:gd name="connsiteX1141" fmla="*/ 2330373 w 6923157"/>
              <a:gd name="connsiteY1141" fmla="*/ 3279453 h 3844781"/>
              <a:gd name="connsiteX1142" fmla="*/ 2323422 w 6923157"/>
              <a:gd name="connsiteY1142" fmla="*/ 3285797 h 3844781"/>
              <a:gd name="connsiteX1143" fmla="*/ 2318452 w 6923157"/>
              <a:gd name="connsiteY1143" fmla="*/ 3274524 h 3844781"/>
              <a:gd name="connsiteX1144" fmla="*/ 2322654 w 6923157"/>
              <a:gd name="connsiteY1144" fmla="*/ 3260561 h 3844781"/>
              <a:gd name="connsiteX1145" fmla="*/ 2302166 w 6923157"/>
              <a:gd name="connsiteY1145" fmla="*/ 3236895 h 3844781"/>
              <a:gd name="connsiteX1146" fmla="*/ 2292414 w 6923157"/>
              <a:gd name="connsiteY1146" fmla="*/ 3241723 h 3844781"/>
              <a:gd name="connsiteX1147" fmla="*/ 2282977 w 6923157"/>
              <a:gd name="connsiteY1147" fmla="*/ 3242431 h 3844781"/>
              <a:gd name="connsiteX1148" fmla="*/ 2239047 w 6923157"/>
              <a:gd name="connsiteY1148" fmla="*/ 3244365 h 3844781"/>
              <a:gd name="connsiteX1149" fmla="*/ 2237039 w 6923157"/>
              <a:gd name="connsiteY1149" fmla="*/ 3248792 h 3844781"/>
              <a:gd name="connsiteX1150" fmla="*/ 2241745 w 6923157"/>
              <a:gd name="connsiteY1150" fmla="*/ 3258083 h 3844781"/>
              <a:gd name="connsiteX1151" fmla="*/ 2244864 w 6923157"/>
              <a:gd name="connsiteY1151" fmla="*/ 3255483 h 3844781"/>
              <a:gd name="connsiteX1152" fmla="*/ 2265745 w 6923157"/>
              <a:gd name="connsiteY1152" fmla="*/ 3249639 h 3844781"/>
              <a:gd name="connsiteX1153" fmla="*/ 2277641 w 6923157"/>
              <a:gd name="connsiteY1153" fmla="*/ 3273859 h 3844781"/>
              <a:gd name="connsiteX1154" fmla="*/ 2271139 w 6923157"/>
              <a:gd name="connsiteY1154" fmla="*/ 3277076 h 3844781"/>
              <a:gd name="connsiteX1155" fmla="*/ 2256311 w 6923157"/>
              <a:gd name="connsiteY1155" fmla="*/ 3282830 h 3844781"/>
              <a:gd name="connsiteX1156" fmla="*/ 2225096 w 6923157"/>
              <a:gd name="connsiteY1156" fmla="*/ 3295637 h 3844781"/>
              <a:gd name="connsiteX1157" fmla="*/ 2210188 w 6923157"/>
              <a:gd name="connsiteY1157" fmla="*/ 3294300 h 3844781"/>
              <a:gd name="connsiteX1158" fmla="*/ 2191501 w 6923157"/>
              <a:gd name="connsiteY1158" fmla="*/ 3290607 h 3844781"/>
              <a:gd name="connsiteX1159" fmla="*/ 2179395 w 6923157"/>
              <a:gd name="connsiteY1159" fmla="*/ 3290789 h 3844781"/>
              <a:gd name="connsiteX1160" fmla="*/ 2167104 w 6923157"/>
              <a:gd name="connsiteY1160" fmla="*/ 3296079 h 3844781"/>
              <a:gd name="connsiteX1161" fmla="*/ 2158222 w 6923157"/>
              <a:gd name="connsiteY1161" fmla="*/ 3281460 h 3844781"/>
              <a:gd name="connsiteX1162" fmla="*/ 2130101 w 6923157"/>
              <a:gd name="connsiteY1162" fmla="*/ 3310959 h 3844781"/>
              <a:gd name="connsiteX1163" fmla="*/ 2132425 w 6923157"/>
              <a:gd name="connsiteY1163" fmla="*/ 3302413 h 3844781"/>
              <a:gd name="connsiteX1164" fmla="*/ 2117807 w 6923157"/>
              <a:gd name="connsiteY1164" fmla="*/ 3283766 h 3844781"/>
              <a:gd name="connsiteX1165" fmla="*/ 2090741 w 6923157"/>
              <a:gd name="connsiteY1165" fmla="*/ 3288711 h 3844781"/>
              <a:gd name="connsiteX1166" fmla="*/ 2048475 w 6923157"/>
              <a:gd name="connsiteY1166" fmla="*/ 3277145 h 3844781"/>
              <a:gd name="connsiteX1167" fmla="*/ 2032353 w 6923157"/>
              <a:gd name="connsiteY1167" fmla="*/ 3286181 h 3844781"/>
              <a:gd name="connsiteX1168" fmla="*/ 2014750 w 6923157"/>
              <a:gd name="connsiteY1168" fmla="*/ 3303606 h 3844781"/>
              <a:gd name="connsiteX1169" fmla="*/ 1993340 w 6923157"/>
              <a:gd name="connsiteY1169" fmla="*/ 3305488 h 3844781"/>
              <a:gd name="connsiteX1170" fmla="*/ 1981419 w 6923157"/>
              <a:gd name="connsiteY1170" fmla="*/ 3300559 h 3844781"/>
              <a:gd name="connsiteX1171" fmla="*/ 1977771 w 6923157"/>
              <a:gd name="connsiteY1171" fmla="*/ 3299195 h 3844781"/>
              <a:gd name="connsiteX1172" fmla="*/ 1945579 w 6923157"/>
              <a:gd name="connsiteY1172" fmla="*/ 3311166 h 3844781"/>
              <a:gd name="connsiteX1173" fmla="*/ 1917297 w 6923157"/>
              <a:gd name="connsiteY1173" fmla="*/ 3326483 h 3844781"/>
              <a:gd name="connsiteX1174" fmla="*/ 1908575 w 6923157"/>
              <a:gd name="connsiteY1174" fmla="*/ 3326046 h 3844781"/>
              <a:gd name="connsiteX1175" fmla="*/ 1895491 w 6923157"/>
              <a:gd name="connsiteY1175" fmla="*/ 3325391 h 3844781"/>
              <a:gd name="connsiteX1176" fmla="*/ 1856876 w 6923157"/>
              <a:gd name="connsiteY1176" fmla="*/ 3347670 h 3844781"/>
              <a:gd name="connsiteX1177" fmla="*/ 1839431 w 6923157"/>
              <a:gd name="connsiteY1177" fmla="*/ 3346796 h 3844781"/>
              <a:gd name="connsiteX1178" fmla="*/ 1829650 w 6923157"/>
              <a:gd name="connsiteY1178" fmla="*/ 3338433 h 3844781"/>
              <a:gd name="connsiteX1179" fmla="*/ 1822407 w 6923157"/>
              <a:gd name="connsiteY1179" fmla="*/ 3329605 h 3844781"/>
              <a:gd name="connsiteX1180" fmla="*/ 1788362 w 6923157"/>
              <a:gd name="connsiteY1180" fmla="*/ 3327702 h 3844781"/>
              <a:gd name="connsiteX1181" fmla="*/ 1781887 w 6923157"/>
              <a:gd name="connsiteY1181" fmla="*/ 3344112 h 3844781"/>
              <a:gd name="connsiteX1182" fmla="*/ 1779907 w 6923157"/>
              <a:gd name="connsiteY1182" fmla="*/ 3361729 h 3844781"/>
              <a:gd name="connsiteX1183" fmla="*/ 1768090 w 6923157"/>
              <a:gd name="connsiteY1183" fmla="*/ 3344601 h 3844781"/>
              <a:gd name="connsiteX1184" fmla="*/ 1746308 w 6923157"/>
              <a:gd name="connsiteY1184" fmla="*/ 3324219 h 3844781"/>
              <a:gd name="connsiteX1185" fmla="*/ 1721807 w 6923157"/>
              <a:gd name="connsiteY1185" fmla="*/ 3341889 h 3844781"/>
              <a:gd name="connsiteX1186" fmla="*/ 1708803 w 6923157"/>
              <a:gd name="connsiteY1186" fmla="*/ 3348326 h 3844781"/>
              <a:gd name="connsiteX1187" fmla="*/ 1686335 w 6923157"/>
              <a:gd name="connsiteY1187" fmla="*/ 3342278 h 3844781"/>
              <a:gd name="connsiteX1188" fmla="*/ 1678459 w 6923157"/>
              <a:gd name="connsiteY1188" fmla="*/ 3341687 h 3844781"/>
              <a:gd name="connsiteX1189" fmla="*/ 1661094 w 6923157"/>
              <a:gd name="connsiteY1189" fmla="*/ 3347905 h 3844781"/>
              <a:gd name="connsiteX1190" fmla="*/ 1666934 w 6923157"/>
              <a:gd name="connsiteY1190" fmla="*/ 3339731 h 3844781"/>
              <a:gd name="connsiteX1191" fmla="*/ 1664236 w 6923157"/>
              <a:gd name="connsiteY1191" fmla="*/ 3326014 h 3844781"/>
              <a:gd name="connsiteX1192" fmla="*/ 1654352 w 6923157"/>
              <a:gd name="connsiteY1192" fmla="*/ 3329850 h 3844781"/>
              <a:gd name="connsiteX1193" fmla="*/ 1631439 w 6923157"/>
              <a:gd name="connsiteY1193" fmla="*/ 3359412 h 3844781"/>
              <a:gd name="connsiteX1194" fmla="*/ 1610690 w 6923157"/>
              <a:gd name="connsiteY1194" fmla="*/ 3366248 h 3844781"/>
              <a:gd name="connsiteX1195" fmla="*/ 1587588 w 6923157"/>
              <a:gd name="connsiteY1195" fmla="*/ 3368437 h 3844781"/>
              <a:gd name="connsiteX1196" fmla="*/ 1562399 w 6923157"/>
              <a:gd name="connsiteY1196" fmla="*/ 3367962 h 3844781"/>
              <a:gd name="connsiteX1197" fmla="*/ 1544901 w 6923157"/>
              <a:gd name="connsiteY1197" fmla="*/ 3373188 h 3844781"/>
              <a:gd name="connsiteX1198" fmla="*/ 1523623 w 6923157"/>
              <a:gd name="connsiteY1198" fmla="*/ 3376060 h 3844781"/>
              <a:gd name="connsiteX1199" fmla="*/ 1516776 w 6923157"/>
              <a:gd name="connsiteY1199" fmla="*/ 3370206 h 3844781"/>
              <a:gd name="connsiteX1200" fmla="*/ 1491904 w 6923157"/>
              <a:gd name="connsiteY1200" fmla="*/ 3365614 h 3844781"/>
              <a:gd name="connsiteX1201" fmla="*/ 1481201 w 6923157"/>
              <a:gd name="connsiteY1201" fmla="*/ 3382794 h 3844781"/>
              <a:gd name="connsiteX1202" fmla="*/ 1463465 w 6923157"/>
              <a:gd name="connsiteY1202" fmla="*/ 3399230 h 3844781"/>
              <a:gd name="connsiteX1203" fmla="*/ 1432119 w 6923157"/>
              <a:gd name="connsiteY1203" fmla="*/ 3411045 h 3844781"/>
              <a:gd name="connsiteX1204" fmla="*/ 1423925 w 6923157"/>
              <a:gd name="connsiteY1204" fmla="*/ 3414572 h 3844781"/>
              <a:gd name="connsiteX1205" fmla="*/ 1376163 w 6923157"/>
              <a:gd name="connsiteY1205" fmla="*/ 3420251 h 3844781"/>
              <a:gd name="connsiteX1206" fmla="*/ 1384514 w 6923157"/>
              <a:gd name="connsiteY1206" fmla="*/ 3398425 h 3844781"/>
              <a:gd name="connsiteX1207" fmla="*/ 1386707 w 6923157"/>
              <a:gd name="connsiteY1207" fmla="*/ 3388889 h 3844781"/>
              <a:gd name="connsiteX1208" fmla="*/ 1386230 w 6923157"/>
              <a:gd name="connsiteY1208" fmla="*/ 3378825 h 3844781"/>
              <a:gd name="connsiteX1209" fmla="*/ 1377903 w 6923157"/>
              <a:gd name="connsiteY1209" fmla="*/ 3381361 h 3844781"/>
              <a:gd name="connsiteX1210" fmla="*/ 1370187 w 6923157"/>
              <a:gd name="connsiteY1210" fmla="*/ 3394951 h 3844781"/>
              <a:gd name="connsiteX1211" fmla="*/ 1363157 w 6923157"/>
              <a:gd name="connsiteY1211" fmla="*/ 3394205 h 3844781"/>
              <a:gd name="connsiteX1212" fmla="*/ 1356625 w 6923157"/>
              <a:gd name="connsiteY1212" fmla="*/ 3384233 h 3844781"/>
              <a:gd name="connsiteX1213" fmla="*/ 1314151 w 6923157"/>
              <a:gd name="connsiteY1213" fmla="*/ 3397066 h 3844781"/>
              <a:gd name="connsiteX1214" fmla="*/ 1305456 w 6923157"/>
              <a:gd name="connsiteY1214" fmla="*/ 3409820 h 3844781"/>
              <a:gd name="connsiteX1215" fmla="*/ 1304715 w 6923157"/>
              <a:gd name="connsiteY1215" fmla="*/ 3397775 h 3844781"/>
              <a:gd name="connsiteX1216" fmla="*/ 1294220 w 6923157"/>
              <a:gd name="connsiteY1216" fmla="*/ 3390556 h 3844781"/>
              <a:gd name="connsiteX1217" fmla="*/ 1280371 w 6923157"/>
              <a:gd name="connsiteY1217" fmla="*/ 3397146 h 3844781"/>
              <a:gd name="connsiteX1218" fmla="*/ 1273632 w 6923157"/>
              <a:gd name="connsiteY1218" fmla="*/ 3411572 h 3844781"/>
              <a:gd name="connsiteX1219" fmla="*/ 1280374 w 6923157"/>
              <a:gd name="connsiteY1219" fmla="*/ 3429627 h 3844781"/>
              <a:gd name="connsiteX1220" fmla="*/ 1266100 w 6923157"/>
              <a:gd name="connsiteY1220" fmla="*/ 3420054 h 3844781"/>
              <a:gd name="connsiteX1221" fmla="*/ 1253413 w 6923157"/>
              <a:gd name="connsiteY1221" fmla="*/ 3422371 h 3844781"/>
              <a:gd name="connsiteX1222" fmla="*/ 1213475 w 6923157"/>
              <a:gd name="connsiteY1222" fmla="*/ 3434742 h 3844781"/>
              <a:gd name="connsiteX1223" fmla="*/ 1182789 w 6923157"/>
              <a:gd name="connsiteY1223" fmla="*/ 3451513 h 3844781"/>
              <a:gd name="connsiteX1224" fmla="*/ 1175706 w 6923157"/>
              <a:gd name="connsiteY1224" fmla="*/ 3456868 h 3844781"/>
              <a:gd name="connsiteX1225" fmla="*/ 1157575 w 6923157"/>
              <a:gd name="connsiteY1225" fmla="*/ 3470330 h 3844781"/>
              <a:gd name="connsiteX1226" fmla="*/ 1156993 w 6923157"/>
              <a:gd name="connsiteY1226" fmla="*/ 3472466 h 3844781"/>
              <a:gd name="connsiteX1227" fmla="*/ 1148483 w 6923157"/>
              <a:gd name="connsiteY1227" fmla="*/ 3480112 h 3844781"/>
              <a:gd name="connsiteX1228" fmla="*/ 1143196 w 6923157"/>
              <a:gd name="connsiteY1228" fmla="*/ 3472958 h 3844781"/>
              <a:gd name="connsiteX1229" fmla="*/ 1129450 w 6923157"/>
              <a:gd name="connsiteY1229" fmla="*/ 3467347 h 3844781"/>
              <a:gd name="connsiteX1230" fmla="*/ 1096544 w 6923157"/>
              <a:gd name="connsiteY1230" fmla="*/ 3480463 h 3844781"/>
              <a:gd name="connsiteX1231" fmla="*/ 1071962 w 6923157"/>
              <a:gd name="connsiteY1231" fmla="*/ 3491043 h 3844781"/>
              <a:gd name="connsiteX1232" fmla="*/ 1064799 w 6923157"/>
              <a:gd name="connsiteY1232" fmla="*/ 3489307 h 3844781"/>
              <a:gd name="connsiteX1233" fmla="*/ 1044023 w 6923157"/>
              <a:gd name="connsiteY1233" fmla="*/ 3482951 h 3844781"/>
              <a:gd name="connsiteX1234" fmla="*/ 1013309 w 6923157"/>
              <a:gd name="connsiteY1234" fmla="*/ 3486531 h 3844781"/>
              <a:gd name="connsiteX1235" fmla="*/ 1019972 w 6923157"/>
              <a:gd name="connsiteY1235" fmla="*/ 3497496 h 3844781"/>
              <a:gd name="connsiteX1236" fmla="*/ 1017911 w 6923157"/>
              <a:gd name="connsiteY1236" fmla="*/ 3508022 h 3844781"/>
              <a:gd name="connsiteX1237" fmla="*/ 988812 w 6923157"/>
              <a:gd name="connsiteY1237" fmla="*/ 3536685 h 3844781"/>
              <a:gd name="connsiteX1238" fmla="*/ 944489 w 6923157"/>
              <a:gd name="connsiteY1238" fmla="*/ 3568127 h 3844781"/>
              <a:gd name="connsiteX1239" fmla="*/ 938487 w 6923157"/>
              <a:gd name="connsiteY1239" fmla="*/ 3562118 h 3844781"/>
              <a:gd name="connsiteX1240" fmla="*/ 946520 w 6923157"/>
              <a:gd name="connsiteY1240" fmla="*/ 3544409 h 3844781"/>
              <a:gd name="connsiteX1241" fmla="*/ 946626 w 6923157"/>
              <a:gd name="connsiteY1241" fmla="*/ 3532209 h 3844781"/>
              <a:gd name="connsiteX1242" fmla="*/ 937057 w 6923157"/>
              <a:gd name="connsiteY1242" fmla="*/ 3531926 h 3844781"/>
              <a:gd name="connsiteX1243" fmla="*/ 924451 w 6923157"/>
              <a:gd name="connsiteY1243" fmla="*/ 3541335 h 3844781"/>
              <a:gd name="connsiteX1244" fmla="*/ 915278 w 6923157"/>
              <a:gd name="connsiteY1244" fmla="*/ 3544026 h 3844781"/>
              <a:gd name="connsiteX1245" fmla="*/ 915383 w 6923157"/>
              <a:gd name="connsiteY1245" fmla="*/ 3531825 h 3844781"/>
              <a:gd name="connsiteX1246" fmla="*/ 916281 w 6923157"/>
              <a:gd name="connsiteY1246" fmla="*/ 3525571 h 3844781"/>
              <a:gd name="connsiteX1247" fmla="*/ 910493 w 6923157"/>
              <a:gd name="connsiteY1247" fmla="*/ 3527644 h 3844781"/>
              <a:gd name="connsiteX1248" fmla="*/ 871457 w 6923157"/>
              <a:gd name="connsiteY1248" fmla="*/ 3566242 h 3844781"/>
              <a:gd name="connsiteX1249" fmla="*/ 820765 w 6923157"/>
              <a:gd name="connsiteY1249" fmla="*/ 3634375 h 3844781"/>
              <a:gd name="connsiteX1250" fmla="*/ 815110 w 6923157"/>
              <a:gd name="connsiteY1250" fmla="*/ 3637438 h 3844781"/>
              <a:gd name="connsiteX1251" fmla="*/ 811515 w 6923157"/>
              <a:gd name="connsiteY1251" fmla="*/ 3629975 h 3844781"/>
              <a:gd name="connsiteX1252" fmla="*/ 812517 w 6923157"/>
              <a:gd name="connsiteY1252" fmla="*/ 3611520 h 3844781"/>
              <a:gd name="connsiteX1253" fmla="*/ 812093 w 6923157"/>
              <a:gd name="connsiteY1253" fmla="*/ 3595357 h 3844781"/>
              <a:gd name="connsiteX1254" fmla="*/ 803238 w 6923157"/>
              <a:gd name="connsiteY1254" fmla="*/ 3593929 h 3844781"/>
              <a:gd name="connsiteX1255" fmla="*/ 795520 w 6923157"/>
              <a:gd name="connsiteY1255" fmla="*/ 3607519 h 3844781"/>
              <a:gd name="connsiteX1256" fmla="*/ 783944 w 6923157"/>
              <a:gd name="connsiteY1256" fmla="*/ 3611664 h 3844781"/>
              <a:gd name="connsiteX1257" fmla="*/ 778605 w 6923157"/>
              <a:gd name="connsiteY1257" fmla="*/ 3610609 h 3844781"/>
              <a:gd name="connsiteX1258" fmla="*/ 765469 w 6923157"/>
              <a:gd name="connsiteY1258" fmla="*/ 3616054 h 3844781"/>
              <a:gd name="connsiteX1259" fmla="*/ 748396 w 6923157"/>
              <a:gd name="connsiteY1259" fmla="*/ 3637444 h 3844781"/>
              <a:gd name="connsiteX1260" fmla="*/ 729895 w 6923157"/>
              <a:gd name="connsiteY1260" fmla="*/ 3661125 h 3844781"/>
              <a:gd name="connsiteX1261" fmla="*/ 718768 w 6923157"/>
              <a:gd name="connsiteY1261" fmla="*/ 3662143 h 3844781"/>
              <a:gd name="connsiteX1262" fmla="*/ 661731 w 6923157"/>
              <a:gd name="connsiteY1262" fmla="*/ 3715194 h 3844781"/>
              <a:gd name="connsiteX1263" fmla="*/ 641275 w 6923157"/>
              <a:gd name="connsiteY1263" fmla="*/ 3737201 h 3844781"/>
              <a:gd name="connsiteX1264" fmla="*/ 628853 w 6923157"/>
              <a:gd name="connsiteY1264" fmla="*/ 3741501 h 3844781"/>
              <a:gd name="connsiteX1265" fmla="*/ 606890 w 6923157"/>
              <a:gd name="connsiteY1265" fmla="*/ 3758709 h 3844781"/>
              <a:gd name="connsiteX1266" fmla="*/ 595895 w 6923157"/>
              <a:gd name="connsiteY1266" fmla="*/ 3760718 h 3844781"/>
              <a:gd name="connsiteX1267" fmla="*/ 583074 w 6923157"/>
              <a:gd name="connsiteY1267" fmla="*/ 3762044 h 3844781"/>
              <a:gd name="connsiteX1268" fmla="*/ 570732 w 6923157"/>
              <a:gd name="connsiteY1268" fmla="*/ 3773434 h 3844781"/>
              <a:gd name="connsiteX1269" fmla="*/ 569437 w 6923157"/>
              <a:gd name="connsiteY1269" fmla="*/ 3776716 h 3844781"/>
              <a:gd name="connsiteX1270" fmla="*/ 571052 w 6923157"/>
              <a:gd name="connsiteY1270" fmla="*/ 3801798 h 3844781"/>
              <a:gd name="connsiteX1271" fmla="*/ 560982 w 6923157"/>
              <a:gd name="connsiteY1271" fmla="*/ 3810743 h 3844781"/>
              <a:gd name="connsiteX1272" fmla="*/ 555431 w 6923157"/>
              <a:gd name="connsiteY1272" fmla="*/ 3801607 h 3844781"/>
              <a:gd name="connsiteX1273" fmla="*/ 554874 w 6923157"/>
              <a:gd name="connsiteY1273" fmla="*/ 3784452 h 3844781"/>
              <a:gd name="connsiteX1274" fmla="*/ 543617 w 6923157"/>
              <a:gd name="connsiteY1274" fmla="*/ 3816960 h 3844781"/>
              <a:gd name="connsiteX1275" fmla="*/ 526359 w 6923157"/>
              <a:gd name="connsiteY1275" fmla="*/ 3843460 h 3844781"/>
              <a:gd name="connsiteX1276" fmla="*/ 519776 w 6923157"/>
              <a:gd name="connsiteY1276" fmla="*/ 3839587 h 3844781"/>
              <a:gd name="connsiteX1277" fmla="*/ 523582 w 6923157"/>
              <a:gd name="connsiteY1277" fmla="*/ 3822650 h 3844781"/>
              <a:gd name="connsiteX1278" fmla="*/ 528681 w 6923157"/>
              <a:gd name="connsiteY1278" fmla="*/ 3802432 h 3844781"/>
              <a:gd name="connsiteX1279" fmla="*/ 503043 w 6923157"/>
              <a:gd name="connsiteY1279" fmla="*/ 3805086 h 3844781"/>
              <a:gd name="connsiteX1280" fmla="*/ 518424 w 6923157"/>
              <a:gd name="connsiteY1280" fmla="*/ 3784004 h 3844781"/>
              <a:gd name="connsiteX1281" fmla="*/ 524738 w 6923157"/>
              <a:gd name="connsiteY1281" fmla="*/ 3753413 h 3844781"/>
              <a:gd name="connsiteX1282" fmla="*/ 519267 w 6923157"/>
              <a:gd name="connsiteY1282" fmla="*/ 3751368 h 3844781"/>
              <a:gd name="connsiteX1283" fmla="*/ 510703 w 6923157"/>
              <a:gd name="connsiteY1283" fmla="*/ 3765112 h 3844781"/>
              <a:gd name="connsiteX1284" fmla="*/ 487470 w 6923157"/>
              <a:gd name="connsiteY1284" fmla="*/ 3766311 h 3844781"/>
              <a:gd name="connsiteX1285" fmla="*/ 485779 w 6923157"/>
              <a:gd name="connsiteY1285" fmla="*/ 3766620 h 3844781"/>
              <a:gd name="connsiteX1286" fmla="*/ 455966 w 6923157"/>
              <a:gd name="connsiteY1286" fmla="*/ 3796428 h 3844781"/>
              <a:gd name="connsiteX1287" fmla="*/ 407281 w 6923157"/>
              <a:gd name="connsiteY1287" fmla="*/ 3827653 h 3844781"/>
              <a:gd name="connsiteX1288" fmla="*/ 411535 w 6923157"/>
              <a:gd name="connsiteY1288" fmla="*/ 3807590 h 3844781"/>
              <a:gd name="connsiteX1289" fmla="*/ 402204 w 6923157"/>
              <a:gd name="connsiteY1289" fmla="*/ 3796098 h 3844781"/>
              <a:gd name="connsiteX1290" fmla="*/ 365409 w 6923157"/>
              <a:gd name="connsiteY1290" fmla="*/ 3786577 h 3844781"/>
              <a:gd name="connsiteX1291" fmla="*/ 354835 w 6923157"/>
              <a:gd name="connsiteY1291" fmla="*/ 3772267 h 3844781"/>
              <a:gd name="connsiteX1292" fmla="*/ 338075 w 6923157"/>
              <a:gd name="connsiteY1292" fmla="*/ 3757057 h 3844781"/>
              <a:gd name="connsiteX1293" fmla="*/ 325653 w 6923157"/>
              <a:gd name="connsiteY1293" fmla="*/ 3761357 h 3844781"/>
              <a:gd name="connsiteX1294" fmla="*/ 309554 w 6923157"/>
              <a:gd name="connsiteY1294" fmla="*/ 3751101 h 3844781"/>
              <a:gd name="connsiteX1295" fmla="*/ 304637 w 6923157"/>
              <a:gd name="connsiteY1295" fmla="*/ 3733728 h 3844781"/>
              <a:gd name="connsiteX1296" fmla="*/ 311031 w 6923157"/>
              <a:gd name="connsiteY1296" fmla="*/ 3710227 h 3844781"/>
              <a:gd name="connsiteX1297" fmla="*/ 325065 w 6923157"/>
              <a:gd name="connsiteY1297" fmla="*/ 3698529 h 3844781"/>
              <a:gd name="connsiteX1298" fmla="*/ 336617 w 6923157"/>
              <a:gd name="connsiteY1298" fmla="*/ 3713675 h 3844781"/>
              <a:gd name="connsiteX1299" fmla="*/ 347878 w 6923157"/>
              <a:gd name="connsiteY1299" fmla="*/ 3713648 h 3844781"/>
              <a:gd name="connsiteX1300" fmla="*/ 355884 w 6923157"/>
              <a:gd name="connsiteY1300" fmla="*/ 3682749 h 3844781"/>
              <a:gd name="connsiteX1301" fmla="*/ 354032 w 6923157"/>
              <a:gd name="connsiteY1301" fmla="*/ 3668875 h 3844781"/>
              <a:gd name="connsiteX1302" fmla="*/ 354745 w 6923157"/>
              <a:gd name="connsiteY1302" fmla="*/ 3667730 h 3844781"/>
              <a:gd name="connsiteX1303" fmla="*/ 353054 w 6923157"/>
              <a:gd name="connsiteY1303" fmla="*/ 3668038 h 3844781"/>
              <a:gd name="connsiteX1304" fmla="*/ 307884 w 6923157"/>
              <a:gd name="connsiteY1304" fmla="*/ 3699637 h 3844781"/>
              <a:gd name="connsiteX1305" fmla="*/ 282273 w 6923157"/>
              <a:gd name="connsiteY1305" fmla="*/ 3715481 h 3844781"/>
              <a:gd name="connsiteX1306" fmla="*/ 270459 w 6923157"/>
              <a:gd name="connsiteY1306" fmla="*/ 3730834 h 3844781"/>
              <a:gd name="connsiteX1307" fmla="*/ 263377 w 6923157"/>
              <a:gd name="connsiteY1307" fmla="*/ 3736189 h 3844781"/>
              <a:gd name="connsiteX1308" fmla="*/ 248284 w 6923157"/>
              <a:gd name="connsiteY1308" fmla="*/ 3739961 h 3844781"/>
              <a:gd name="connsiteX1309" fmla="*/ 223390 w 6923157"/>
              <a:gd name="connsiteY1309" fmla="*/ 3787142 h 3844781"/>
              <a:gd name="connsiteX1310" fmla="*/ 221962 w 6923157"/>
              <a:gd name="connsiteY1310" fmla="*/ 3789432 h 3844781"/>
              <a:gd name="connsiteX1311" fmla="*/ 214614 w 6923157"/>
              <a:gd name="connsiteY1311" fmla="*/ 3792805 h 3844781"/>
              <a:gd name="connsiteX1312" fmla="*/ 209328 w 6923157"/>
              <a:gd name="connsiteY1312" fmla="*/ 3785650 h 3844781"/>
              <a:gd name="connsiteX1313" fmla="*/ 212102 w 6923157"/>
              <a:gd name="connsiteY1313" fmla="*/ 3773976 h 3844781"/>
              <a:gd name="connsiteX1314" fmla="*/ 224997 w 6923157"/>
              <a:gd name="connsiteY1314" fmla="*/ 3747260 h 3844781"/>
              <a:gd name="connsiteX1315" fmla="*/ 225580 w 6923157"/>
              <a:gd name="connsiteY1315" fmla="*/ 3745123 h 3844781"/>
              <a:gd name="connsiteX1316" fmla="*/ 227139 w 6923157"/>
              <a:gd name="connsiteY1316" fmla="*/ 3743824 h 3844781"/>
              <a:gd name="connsiteX1317" fmla="*/ 224601 w 6923157"/>
              <a:gd name="connsiteY1317" fmla="*/ 3744287 h 3844781"/>
              <a:gd name="connsiteX1318" fmla="*/ 223043 w 6923157"/>
              <a:gd name="connsiteY1318" fmla="*/ 3745587 h 3844781"/>
              <a:gd name="connsiteX1319" fmla="*/ 200946 w 6923157"/>
              <a:gd name="connsiteY1319" fmla="*/ 3761803 h 3844781"/>
              <a:gd name="connsiteX1320" fmla="*/ 177952 w 6923157"/>
              <a:gd name="connsiteY1320" fmla="*/ 3784275 h 3844781"/>
              <a:gd name="connsiteX1321" fmla="*/ 164420 w 6923157"/>
              <a:gd name="connsiteY1321" fmla="*/ 3786747 h 3844781"/>
              <a:gd name="connsiteX1322" fmla="*/ 163863 w 6923157"/>
              <a:gd name="connsiteY1322" fmla="*/ 3769592 h 3844781"/>
              <a:gd name="connsiteX1323" fmla="*/ 177208 w 6923157"/>
              <a:gd name="connsiteY1323" fmla="*/ 3739748 h 3844781"/>
              <a:gd name="connsiteX1324" fmla="*/ 181646 w 6923157"/>
              <a:gd name="connsiteY1324" fmla="*/ 3714576 h 3844781"/>
              <a:gd name="connsiteX1325" fmla="*/ 172502 w 6923157"/>
              <a:gd name="connsiteY1325" fmla="*/ 3730457 h 3844781"/>
              <a:gd name="connsiteX1326" fmla="*/ 150038 w 6923157"/>
              <a:gd name="connsiteY1326" fmla="*/ 3756891 h 3844781"/>
              <a:gd name="connsiteX1327" fmla="*/ 118823 w 6923157"/>
              <a:gd name="connsiteY1327" fmla="*/ 3769699 h 3844781"/>
              <a:gd name="connsiteX1328" fmla="*/ 88345 w 6923157"/>
              <a:gd name="connsiteY1328" fmla="*/ 3762069 h 3844781"/>
              <a:gd name="connsiteX1329" fmla="*/ 73120 w 6923157"/>
              <a:gd name="connsiteY1329" fmla="*/ 3764851 h 3844781"/>
              <a:gd name="connsiteX1330" fmla="*/ 62418 w 6923157"/>
              <a:gd name="connsiteY1330" fmla="*/ 3782032 h 3844781"/>
              <a:gd name="connsiteX1331" fmla="*/ 20334 w 6923157"/>
              <a:gd name="connsiteY1331" fmla="*/ 3732874 h 3844781"/>
              <a:gd name="connsiteX1332" fmla="*/ 3595 w 6923157"/>
              <a:gd name="connsiteY1332" fmla="*/ 3665891 h 3844781"/>
              <a:gd name="connsiteX1333" fmla="*/ 16781 w 6923157"/>
              <a:gd name="connsiteY1333" fmla="*/ 3621866 h 3844781"/>
              <a:gd name="connsiteX1334" fmla="*/ 36259 w 6923157"/>
              <a:gd name="connsiteY1334" fmla="*/ 3599020 h 3844781"/>
              <a:gd name="connsiteX1335" fmla="*/ 39934 w 6923157"/>
              <a:gd name="connsiteY1335" fmla="*/ 3613574 h 3844781"/>
              <a:gd name="connsiteX1336" fmla="*/ 58538 w 6923157"/>
              <a:gd name="connsiteY1336" fmla="*/ 3577694 h 3844781"/>
              <a:gd name="connsiteX1337" fmla="*/ 72362 w 6923157"/>
              <a:gd name="connsiteY1337" fmla="*/ 3557912 h 3844781"/>
              <a:gd name="connsiteX1338" fmla="*/ 96545 w 6923157"/>
              <a:gd name="connsiteY1338" fmla="*/ 3544360 h 3844781"/>
              <a:gd name="connsiteX1339" fmla="*/ 120677 w 6923157"/>
              <a:gd name="connsiteY1339" fmla="*/ 3536906 h 3844781"/>
              <a:gd name="connsiteX1340" fmla="*/ 141530 w 6923157"/>
              <a:gd name="connsiteY1340" fmla="*/ 3517871 h 3844781"/>
              <a:gd name="connsiteX1341" fmla="*/ 153713 w 6923157"/>
              <a:gd name="connsiteY1341" fmla="*/ 3492300 h 3844781"/>
              <a:gd name="connsiteX1342" fmla="*/ 165475 w 6923157"/>
              <a:gd name="connsiteY1342" fmla="*/ 3483046 h 3844781"/>
              <a:gd name="connsiteX1343" fmla="*/ 235437 w 6923157"/>
              <a:gd name="connsiteY1343" fmla="*/ 3448950 h 3844781"/>
              <a:gd name="connsiteX1344" fmla="*/ 256318 w 6923157"/>
              <a:gd name="connsiteY1344" fmla="*/ 3443105 h 3844781"/>
              <a:gd name="connsiteX1345" fmla="*/ 287160 w 6923157"/>
              <a:gd name="connsiteY1345" fmla="*/ 3408033 h 3844781"/>
              <a:gd name="connsiteX1346" fmla="*/ 297520 w 6923157"/>
              <a:gd name="connsiteY1346" fmla="*/ 3381779 h 3844781"/>
              <a:gd name="connsiteX1347" fmla="*/ 304652 w 6923157"/>
              <a:gd name="connsiteY1347" fmla="*/ 3337843 h 3844781"/>
              <a:gd name="connsiteX1348" fmla="*/ 299761 w 6923157"/>
              <a:gd name="connsiteY1348" fmla="*/ 3333660 h 3844781"/>
              <a:gd name="connsiteX1349" fmla="*/ 295215 w 6923157"/>
              <a:gd name="connsiteY1349" fmla="*/ 3338552 h 3844781"/>
              <a:gd name="connsiteX1350" fmla="*/ 295428 w 6923157"/>
              <a:gd name="connsiteY1350" fmla="*/ 3346634 h 3844781"/>
              <a:gd name="connsiteX1351" fmla="*/ 282980 w 6923157"/>
              <a:gd name="connsiteY1351" fmla="*/ 3370224 h 3844781"/>
              <a:gd name="connsiteX1352" fmla="*/ 247773 w 6923157"/>
              <a:gd name="connsiteY1352" fmla="*/ 3372594 h 3844781"/>
              <a:gd name="connsiteX1353" fmla="*/ 256440 w 6923157"/>
              <a:gd name="connsiteY1353" fmla="*/ 3346650 h 3844781"/>
              <a:gd name="connsiteX1354" fmla="*/ 255250 w 6923157"/>
              <a:gd name="connsiteY1354" fmla="*/ 3337732 h 3844781"/>
              <a:gd name="connsiteX1355" fmla="*/ 248034 w 6923157"/>
              <a:gd name="connsiteY1355" fmla="*/ 3342095 h 3844781"/>
              <a:gd name="connsiteX1356" fmla="*/ 240053 w 6923157"/>
              <a:gd name="connsiteY1356" fmla="*/ 3353703 h 3844781"/>
              <a:gd name="connsiteX1357" fmla="*/ 227286 w 6923157"/>
              <a:gd name="connsiteY1357" fmla="*/ 3348929 h 3844781"/>
              <a:gd name="connsiteX1358" fmla="*/ 211055 w 6923157"/>
              <a:gd name="connsiteY1358" fmla="*/ 3337683 h 3844781"/>
              <a:gd name="connsiteX1359" fmla="*/ 202121 w 6923157"/>
              <a:gd name="connsiteY1359" fmla="*/ 3329165 h 3844781"/>
              <a:gd name="connsiteX1360" fmla="*/ 203733 w 6923157"/>
              <a:gd name="connsiteY1360" fmla="*/ 3321765 h 3844781"/>
              <a:gd name="connsiteX1361" fmla="*/ 195247 w 6923157"/>
              <a:gd name="connsiteY1361" fmla="*/ 3310118 h 3844781"/>
              <a:gd name="connsiteX1362" fmla="*/ 149862 w 6923157"/>
              <a:gd name="connsiteY1362" fmla="*/ 3301152 h 3844781"/>
              <a:gd name="connsiteX1363" fmla="*/ 140214 w 6923157"/>
              <a:gd name="connsiteY1363" fmla="*/ 3293778 h 3844781"/>
              <a:gd name="connsiteX1364" fmla="*/ 140158 w 6923157"/>
              <a:gd name="connsiteY1364" fmla="*/ 3267396 h 3844781"/>
              <a:gd name="connsiteX1365" fmla="*/ 164394 w 6923157"/>
              <a:gd name="connsiteY1365" fmla="*/ 3247744 h 3844781"/>
              <a:gd name="connsiteX1366" fmla="*/ 245032 w 6923157"/>
              <a:gd name="connsiteY1366" fmla="*/ 3183276 h 3844781"/>
              <a:gd name="connsiteX1367" fmla="*/ 262502 w 6923157"/>
              <a:gd name="connsiteY1367" fmla="*/ 3164857 h 3844781"/>
              <a:gd name="connsiteX1368" fmla="*/ 327651 w 6923157"/>
              <a:gd name="connsiteY1368" fmla="*/ 3101188 h 3844781"/>
              <a:gd name="connsiteX1369" fmla="*/ 332911 w 6923157"/>
              <a:gd name="connsiteY1369" fmla="*/ 3095153 h 3844781"/>
              <a:gd name="connsiteX1370" fmla="*/ 336555 w 6923157"/>
              <a:gd name="connsiteY1370" fmla="*/ 3064034 h 3844781"/>
              <a:gd name="connsiteX1371" fmla="*/ 331321 w 6923157"/>
              <a:gd name="connsiteY1371" fmla="*/ 3050779 h 3844781"/>
              <a:gd name="connsiteX1372" fmla="*/ 322281 w 6923157"/>
              <a:gd name="connsiteY1372" fmla="*/ 3054460 h 3844781"/>
              <a:gd name="connsiteX1373" fmla="*/ 259009 w 6923157"/>
              <a:gd name="connsiteY1373" fmla="*/ 3112712 h 3844781"/>
              <a:gd name="connsiteX1374" fmla="*/ 182756 w 6923157"/>
              <a:gd name="connsiteY1374" fmla="*/ 3158108 h 3844781"/>
              <a:gd name="connsiteX1375" fmla="*/ 172474 w 6923157"/>
              <a:gd name="connsiteY1375" fmla="*/ 3158970 h 3844781"/>
              <a:gd name="connsiteX1376" fmla="*/ 173292 w 6923157"/>
              <a:gd name="connsiteY1376" fmla="*/ 3145626 h 3844781"/>
              <a:gd name="connsiteX1377" fmla="*/ 176728 w 6923157"/>
              <a:gd name="connsiteY1377" fmla="*/ 3138907 h 3844781"/>
              <a:gd name="connsiteX1378" fmla="*/ 181959 w 6923157"/>
              <a:gd name="connsiteY1378" fmla="*/ 3119679 h 3844781"/>
              <a:gd name="connsiteX1379" fmla="*/ 124232 w 6923157"/>
              <a:gd name="connsiteY1379" fmla="*/ 3122105 h 3844781"/>
              <a:gd name="connsiteX1380" fmla="*/ 119791 w 6923157"/>
              <a:gd name="connsiteY1380" fmla="*/ 3114794 h 3844781"/>
              <a:gd name="connsiteX1381" fmla="*/ 120344 w 6923157"/>
              <a:gd name="connsiteY1381" fmla="*/ 3099467 h 3844781"/>
              <a:gd name="connsiteX1382" fmla="*/ 127264 w 6923157"/>
              <a:gd name="connsiteY1382" fmla="*/ 3047449 h 3844781"/>
              <a:gd name="connsiteX1383" fmla="*/ 172852 w 6923157"/>
              <a:gd name="connsiteY1383" fmla="*/ 2967051 h 3844781"/>
              <a:gd name="connsiteX1384" fmla="*/ 209905 w 6923157"/>
              <a:gd name="connsiteY1384" fmla="*/ 2913588 h 3844781"/>
              <a:gd name="connsiteX1385" fmla="*/ 245109 w 6923157"/>
              <a:gd name="connsiteY1385" fmla="*/ 2878736 h 3844781"/>
              <a:gd name="connsiteX1386" fmla="*/ 270376 w 6923157"/>
              <a:gd name="connsiteY1386" fmla="*/ 2853820 h 3844781"/>
              <a:gd name="connsiteX1387" fmla="*/ 279898 w 6923157"/>
              <a:gd name="connsiteY1387" fmla="*/ 2844104 h 3844781"/>
              <a:gd name="connsiteX1388" fmla="*/ 278558 w 6923157"/>
              <a:gd name="connsiteY1388" fmla="*/ 2844794 h 3844781"/>
              <a:gd name="connsiteX1389" fmla="*/ 247119 w 6923157"/>
              <a:gd name="connsiteY1389" fmla="*/ 2824235 h 3844781"/>
              <a:gd name="connsiteX1390" fmla="*/ 224132 w 6923157"/>
              <a:gd name="connsiteY1390" fmla="*/ 2827459 h 3844781"/>
              <a:gd name="connsiteX1391" fmla="*/ 207276 w 6923157"/>
              <a:gd name="connsiteY1391" fmla="*/ 2852591 h 3844781"/>
              <a:gd name="connsiteX1392" fmla="*/ 146325 w 6923157"/>
              <a:gd name="connsiteY1392" fmla="*/ 2776149 h 3844781"/>
              <a:gd name="connsiteX1393" fmla="*/ 124246 w 6923157"/>
              <a:gd name="connsiteY1393" fmla="*/ 2674521 h 3844781"/>
              <a:gd name="connsiteX1394" fmla="*/ 146053 w 6923157"/>
              <a:gd name="connsiteY1394" fmla="*/ 2609234 h 3844781"/>
              <a:gd name="connsiteX1395" fmla="*/ 176343 w 6923157"/>
              <a:gd name="connsiteY1395" fmla="*/ 2576149 h 3844781"/>
              <a:gd name="connsiteX1396" fmla="*/ 181199 w 6923157"/>
              <a:gd name="connsiteY1396" fmla="*/ 2598233 h 3844781"/>
              <a:gd name="connsiteX1397" fmla="*/ 210774 w 6923157"/>
              <a:gd name="connsiteY1397" fmla="*/ 2545516 h 3844781"/>
              <a:gd name="connsiteX1398" fmla="*/ 232431 w 6923157"/>
              <a:gd name="connsiteY1398" fmla="*/ 2516675 h 3844781"/>
              <a:gd name="connsiteX1399" fmla="*/ 269363 w 6923157"/>
              <a:gd name="connsiteY1399" fmla="*/ 2497833 h 3844781"/>
              <a:gd name="connsiteX1400" fmla="*/ 305940 w 6923157"/>
              <a:gd name="connsiteY1400" fmla="*/ 2488148 h 3844781"/>
              <a:gd name="connsiteX1401" fmla="*/ 338121 w 6923157"/>
              <a:gd name="connsiteY1401" fmla="*/ 2460867 h 3844781"/>
              <a:gd name="connsiteX1402" fmla="*/ 357581 w 6923157"/>
              <a:gd name="connsiteY1402" fmla="*/ 2423228 h 3844781"/>
              <a:gd name="connsiteX1403" fmla="*/ 375664 w 6923157"/>
              <a:gd name="connsiteY1403" fmla="*/ 2410067 h 3844781"/>
              <a:gd name="connsiteX1404" fmla="*/ 482274 w 6923157"/>
              <a:gd name="connsiteY1404" fmla="*/ 2363235 h 3844781"/>
              <a:gd name="connsiteX1405" fmla="*/ 513895 w 6923157"/>
              <a:gd name="connsiteY1405" fmla="*/ 2355764 h 3844781"/>
              <a:gd name="connsiteX1406" fmla="*/ 561808 w 6923157"/>
              <a:gd name="connsiteY1406" fmla="*/ 2305026 h 3844781"/>
              <a:gd name="connsiteX1407" fmla="*/ 578560 w 6923157"/>
              <a:gd name="connsiteY1407" fmla="*/ 2266250 h 3844781"/>
              <a:gd name="connsiteX1408" fmla="*/ 591275 w 6923157"/>
              <a:gd name="connsiteY1408" fmla="*/ 2200721 h 3844781"/>
              <a:gd name="connsiteX1409" fmla="*/ 584123 w 6923157"/>
              <a:gd name="connsiteY1409" fmla="*/ 2194135 h 3844781"/>
              <a:gd name="connsiteX1410" fmla="*/ 577073 w 6923157"/>
              <a:gd name="connsiteY1410" fmla="*/ 2201196 h 3844781"/>
              <a:gd name="connsiteX1411" fmla="*/ 577024 w 6923157"/>
              <a:gd name="connsiteY1411" fmla="*/ 2213343 h 3844781"/>
              <a:gd name="connsiteX1412" fmla="*/ 557257 w 6923157"/>
              <a:gd name="connsiteY1412" fmla="*/ 2247990 h 3844781"/>
              <a:gd name="connsiteX1413" fmla="*/ 504281 w 6923157"/>
              <a:gd name="connsiteY1413" fmla="*/ 2249351 h 3844781"/>
              <a:gd name="connsiteX1414" fmla="*/ 518480 w 6923157"/>
              <a:gd name="connsiteY1414" fmla="*/ 2210933 h 3844781"/>
              <a:gd name="connsiteX1415" fmla="*/ 517099 w 6923157"/>
              <a:gd name="connsiteY1415" fmla="*/ 2197468 h 3844781"/>
              <a:gd name="connsiteX1416" fmla="*/ 506065 w 6923157"/>
              <a:gd name="connsiteY1416" fmla="*/ 2203570 h 3844781"/>
              <a:gd name="connsiteX1417" fmla="*/ 493550 w 6923157"/>
              <a:gd name="connsiteY1417" fmla="*/ 2220502 h 3844781"/>
              <a:gd name="connsiteX1418" fmla="*/ 474597 w 6923157"/>
              <a:gd name="connsiteY1418" fmla="*/ 2212539 h 3844781"/>
              <a:gd name="connsiteX1419" fmla="*/ 450739 w 6923157"/>
              <a:gd name="connsiteY1419" fmla="*/ 2194637 h 3844781"/>
              <a:gd name="connsiteX1420" fmla="*/ 437711 w 6923157"/>
              <a:gd name="connsiteY1420" fmla="*/ 2181288 h 3844781"/>
              <a:gd name="connsiteX1421" fmla="*/ 440469 w 6923157"/>
              <a:gd name="connsiteY1421" fmla="*/ 2170276 h 3844781"/>
              <a:gd name="connsiteX1422" fmla="*/ 428258 w 6923157"/>
              <a:gd name="connsiteY1422" fmla="*/ 2152259 h 3844781"/>
              <a:gd name="connsiteX1423" fmla="*/ 360518 w 6923157"/>
              <a:gd name="connsiteY1423" fmla="*/ 2135962 h 3844781"/>
              <a:gd name="connsiteX1424" fmla="*/ 346365 w 6923157"/>
              <a:gd name="connsiteY1424" fmla="*/ 2124288 h 3844781"/>
              <a:gd name="connsiteX1425" fmla="*/ 347486 w 6923157"/>
              <a:gd name="connsiteY1425" fmla="*/ 2084669 h 3844781"/>
              <a:gd name="connsiteX1426" fmla="*/ 384776 w 6923157"/>
              <a:gd name="connsiteY1426" fmla="*/ 2056671 h 3844781"/>
              <a:gd name="connsiteX1427" fmla="*/ 508802 w 6923157"/>
              <a:gd name="connsiteY1427" fmla="*/ 1964899 h 3844781"/>
              <a:gd name="connsiteX1428" fmla="*/ 535875 w 6923157"/>
              <a:gd name="connsiteY1428" fmla="*/ 1938334 h 3844781"/>
              <a:gd name="connsiteX1429" fmla="*/ 636606 w 6923157"/>
              <a:gd name="connsiteY1429" fmla="*/ 1846796 h 3844781"/>
              <a:gd name="connsiteX1430" fmla="*/ 644780 w 6923157"/>
              <a:gd name="connsiteY1430" fmla="*/ 1838061 h 3844781"/>
              <a:gd name="connsiteX1431" fmla="*/ 651672 w 6923157"/>
              <a:gd name="connsiteY1431" fmla="*/ 1791561 h 3844781"/>
              <a:gd name="connsiteX1432" fmla="*/ 644415 w 6923157"/>
              <a:gd name="connsiteY1432" fmla="*/ 1771331 h 3844781"/>
              <a:gd name="connsiteX1433" fmla="*/ 630674 w 6923157"/>
              <a:gd name="connsiteY1433" fmla="*/ 1776295 h 3844781"/>
              <a:gd name="connsiteX1434" fmla="*/ 533006 w 6923157"/>
              <a:gd name="connsiteY1434" fmla="*/ 1859814 h 3844781"/>
              <a:gd name="connsiteX1435" fmla="*/ 416436 w 6923157"/>
              <a:gd name="connsiteY1435" fmla="*/ 1923220 h 3844781"/>
              <a:gd name="connsiteX1436" fmla="*/ 400957 w 6923157"/>
              <a:gd name="connsiteY1436" fmla="*/ 1923875 h 3844781"/>
              <a:gd name="connsiteX1437" fmla="*/ 402795 w 6923157"/>
              <a:gd name="connsiteY1437" fmla="*/ 1903885 h 3844781"/>
              <a:gd name="connsiteX1438" fmla="*/ 408260 w 6923157"/>
              <a:gd name="connsiteY1438" fmla="*/ 1894012 h 3844781"/>
              <a:gd name="connsiteX1439" fmla="*/ 416993 w 6923157"/>
              <a:gd name="connsiteY1439" fmla="*/ 1865468 h 3844781"/>
              <a:gd name="connsiteX1440" fmla="*/ 330199 w 6923157"/>
              <a:gd name="connsiteY1440" fmla="*/ 1865504 h 3844781"/>
              <a:gd name="connsiteX1441" fmla="*/ 323863 w 6923157"/>
              <a:gd name="connsiteY1441" fmla="*/ 1854250 h 3844781"/>
              <a:gd name="connsiteX1442" fmla="*/ 325394 w 6923157"/>
              <a:gd name="connsiteY1442" fmla="*/ 1831270 h 3844781"/>
              <a:gd name="connsiteX1443" fmla="*/ 338158 w 6923157"/>
              <a:gd name="connsiteY1443" fmla="*/ 1753591 h 3844781"/>
              <a:gd name="connsiteX1444" fmla="*/ 410280 w 6923157"/>
              <a:gd name="connsiteY1444" fmla="*/ 1635711 h 3844781"/>
              <a:gd name="connsiteX1445" fmla="*/ 468357 w 6923157"/>
              <a:gd name="connsiteY1445" fmla="*/ 1557746 h 3844781"/>
              <a:gd name="connsiteX1446" fmla="*/ 522809 w 6923157"/>
              <a:gd name="connsiteY1446" fmla="*/ 1507610 h 3844781"/>
              <a:gd name="connsiteX1447" fmla="*/ 561886 w 6923157"/>
              <a:gd name="connsiteY1447" fmla="*/ 1471771 h 3844781"/>
              <a:gd name="connsiteX1448" fmla="*/ 649696 w 6923157"/>
              <a:gd name="connsiteY1448" fmla="*/ 1418472 h 3844781"/>
              <a:gd name="connsiteX1449" fmla="*/ 713242 w 6923157"/>
              <a:gd name="connsiteY1449" fmla="*/ 1368577 h 3844781"/>
              <a:gd name="connsiteX1450" fmla="*/ 740771 w 6923157"/>
              <a:gd name="connsiteY1450" fmla="*/ 1308558 h 3844781"/>
              <a:gd name="connsiteX1451" fmla="*/ 786385 w 6923157"/>
              <a:gd name="connsiteY1451" fmla="*/ 1235378 h 3844781"/>
              <a:gd name="connsiteX1452" fmla="*/ 798032 w 6923157"/>
              <a:gd name="connsiteY1452" fmla="*/ 1235262 h 3844781"/>
              <a:gd name="connsiteX1453" fmla="*/ 832413 w 6923157"/>
              <a:gd name="connsiteY1453" fmla="*/ 1254721 h 3844781"/>
              <a:gd name="connsiteX1454" fmla="*/ 879103 w 6923157"/>
              <a:gd name="connsiteY1454" fmla="*/ 1229957 h 3844781"/>
              <a:gd name="connsiteX1455" fmla="*/ 888654 w 6923157"/>
              <a:gd name="connsiteY1455" fmla="*/ 1196745 h 3844781"/>
              <a:gd name="connsiteX1456" fmla="*/ 926709 w 6923157"/>
              <a:gd name="connsiteY1456" fmla="*/ 1176227 h 3844781"/>
              <a:gd name="connsiteX1457" fmla="*/ 929110 w 6923157"/>
              <a:gd name="connsiteY1457" fmla="*/ 1174373 h 3844781"/>
              <a:gd name="connsiteX1458" fmla="*/ 931714 w 6923157"/>
              <a:gd name="connsiteY1458" fmla="*/ 1161865 h 3844781"/>
              <a:gd name="connsiteX1459" fmla="*/ 957000 w 6923157"/>
              <a:gd name="connsiteY1459" fmla="*/ 1143140 h 3844781"/>
              <a:gd name="connsiteX1460" fmla="*/ 1044458 w 6923157"/>
              <a:gd name="connsiteY1460" fmla="*/ 1136940 h 3844781"/>
              <a:gd name="connsiteX1461" fmla="*/ 1109074 w 6923157"/>
              <a:gd name="connsiteY1461" fmla="*/ 1059575 h 3844781"/>
              <a:gd name="connsiteX1462" fmla="*/ 1123426 w 6923157"/>
              <a:gd name="connsiteY1462" fmla="*/ 1022654 h 3844781"/>
              <a:gd name="connsiteX1463" fmla="*/ 1176193 w 6923157"/>
              <a:gd name="connsiteY1463" fmla="*/ 994002 h 3844781"/>
              <a:gd name="connsiteX1464" fmla="*/ 1204954 w 6923157"/>
              <a:gd name="connsiteY1464" fmla="*/ 983895 h 3844781"/>
              <a:gd name="connsiteX1465" fmla="*/ 1244029 w 6923157"/>
              <a:gd name="connsiteY1465" fmla="*/ 948057 h 3844781"/>
              <a:gd name="connsiteX1466" fmla="*/ 1356921 w 6923157"/>
              <a:gd name="connsiteY1466" fmla="*/ 848742 h 3844781"/>
              <a:gd name="connsiteX1467" fmla="*/ 1404426 w 6923157"/>
              <a:gd name="connsiteY1467" fmla="*/ 819310 h 3844781"/>
              <a:gd name="connsiteX1468" fmla="*/ 1480437 w 6923157"/>
              <a:gd name="connsiteY1468" fmla="*/ 764631 h 3844781"/>
              <a:gd name="connsiteX1469" fmla="*/ 1510677 w 6923157"/>
              <a:gd name="connsiteY1469" fmla="*/ 743693 h 3844781"/>
              <a:gd name="connsiteX1470" fmla="*/ 1522835 w 6923157"/>
              <a:gd name="connsiteY1470" fmla="*/ 735916 h 3844781"/>
              <a:gd name="connsiteX1471" fmla="*/ 1610848 w 6923157"/>
              <a:gd name="connsiteY1471" fmla="*/ 671964 h 3844781"/>
              <a:gd name="connsiteX1472" fmla="*/ 1635881 w 6923157"/>
              <a:gd name="connsiteY1472" fmla="*/ 676040 h 3844781"/>
              <a:gd name="connsiteX1473" fmla="*/ 1629088 w 6923157"/>
              <a:gd name="connsiteY1473" fmla="*/ 698241 h 3844781"/>
              <a:gd name="connsiteX1474" fmla="*/ 1609421 w 6923157"/>
              <a:gd name="connsiteY1474" fmla="*/ 708589 h 3844781"/>
              <a:gd name="connsiteX1475" fmla="*/ 1584799 w 6923157"/>
              <a:gd name="connsiteY1475" fmla="*/ 721150 h 3844781"/>
              <a:gd name="connsiteX1476" fmla="*/ 1576423 w 6923157"/>
              <a:gd name="connsiteY1476" fmla="*/ 740538 h 3844781"/>
              <a:gd name="connsiteX1477" fmla="*/ 1577497 w 6923157"/>
              <a:gd name="connsiteY1477" fmla="*/ 751013 h 3844781"/>
              <a:gd name="connsiteX1478" fmla="*/ 1586743 w 6923157"/>
              <a:gd name="connsiteY1478" fmla="*/ 752750 h 3844781"/>
              <a:gd name="connsiteX1479" fmla="*/ 1612592 w 6923157"/>
              <a:gd name="connsiteY1479" fmla="*/ 752159 h 3844781"/>
              <a:gd name="connsiteX1480" fmla="*/ 1635428 w 6923157"/>
              <a:gd name="connsiteY1480" fmla="*/ 747436 h 3844781"/>
              <a:gd name="connsiteX1481" fmla="*/ 1749087 w 6923157"/>
              <a:gd name="connsiteY1481" fmla="*/ 693547 h 3844781"/>
              <a:gd name="connsiteX1482" fmla="*/ 1775343 w 6923157"/>
              <a:gd name="connsiteY1482" fmla="*/ 671650 h 3844781"/>
              <a:gd name="connsiteX1483" fmla="*/ 1790515 w 6923157"/>
              <a:gd name="connsiteY1483" fmla="*/ 668003 h 3844781"/>
              <a:gd name="connsiteX1484" fmla="*/ 1809315 w 6923157"/>
              <a:gd name="connsiteY1484" fmla="*/ 674471 h 3844781"/>
              <a:gd name="connsiteX1485" fmla="*/ 1831126 w 6923157"/>
              <a:gd name="connsiteY1485" fmla="*/ 647127 h 3844781"/>
              <a:gd name="connsiteX1486" fmla="*/ 1847778 w 6923157"/>
              <a:gd name="connsiteY1486" fmla="*/ 632649 h 3844781"/>
              <a:gd name="connsiteX1487" fmla="*/ 1859119 w 6923157"/>
              <a:gd name="connsiteY1487" fmla="*/ 629540 h 3844781"/>
              <a:gd name="connsiteX1488" fmla="*/ 1931044 w 6923157"/>
              <a:gd name="connsiteY1488" fmla="*/ 598199 h 3844781"/>
              <a:gd name="connsiteX1489" fmla="*/ 1955052 w 6923157"/>
              <a:gd name="connsiteY1489" fmla="*/ 579654 h 3844781"/>
              <a:gd name="connsiteX1490" fmla="*/ 1971347 w 6923157"/>
              <a:gd name="connsiteY1490" fmla="*/ 574332 h 3844781"/>
              <a:gd name="connsiteX1491" fmla="*/ 2024477 w 6923157"/>
              <a:gd name="connsiteY1491" fmla="*/ 574466 h 3844781"/>
              <a:gd name="connsiteX1492" fmla="*/ 2168484 w 6923157"/>
              <a:gd name="connsiteY1492" fmla="*/ 551225 h 3844781"/>
              <a:gd name="connsiteX1493" fmla="*/ 2222429 w 6923157"/>
              <a:gd name="connsiteY1493" fmla="*/ 546692 h 3844781"/>
              <a:gd name="connsiteX1494" fmla="*/ 2309324 w 6923157"/>
              <a:gd name="connsiteY1494" fmla="*/ 522358 h 3844781"/>
              <a:gd name="connsiteX1495" fmla="*/ 2426561 w 6923157"/>
              <a:gd name="connsiteY1495" fmla="*/ 490731 h 3844781"/>
              <a:gd name="connsiteX1496" fmla="*/ 2524029 w 6923157"/>
              <a:gd name="connsiteY1496" fmla="*/ 455807 h 3844781"/>
              <a:gd name="connsiteX1497" fmla="*/ 2618585 w 6923157"/>
              <a:gd name="connsiteY1497" fmla="*/ 430397 h 3844781"/>
              <a:gd name="connsiteX1498" fmla="*/ 2686169 w 6923157"/>
              <a:gd name="connsiteY1498" fmla="*/ 407256 h 3844781"/>
              <a:gd name="connsiteX1499" fmla="*/ 2966161 w 6923157"/>
              <a:gd name="connsiteY1499" fmla="*/ 333063 h 3844781"/>
              <a:gd name="connsiteX1500" fmla="*/ 3270774 w 6923157"/>
              <a:gd name="connsiteY1500" fmla="*/ 246308 h 3844781"/>
              <a:gd name="connsiteX1501" fmla="*/ 3563794 w 6923157"/>
              <a:gd name="connsiteY1501" fmla="*/ 185465 h 3844781"/>
              <a:gd name="connsiteX1502" fmla="*/ 3788615 w 6923157"/>
              <a:gd name="connsiteY1502" fmla="*/ 141779 h 3844781"/>
              <a:gd name="connsiteX1503" fmla="*/ 3959493 w 6923157"/>
              <a:gd name="connsiteY1503" fmla="*/ 102625 h 3844781"/>
              <a:gd name="connsiteX1504" fmla="*/ 4082759 w 6923157"/>
              <a:gd name="connsiteY1504" fmla="*/ 79260 h 3844781"/>
              <a:gd name="connsiteX1505" fmla="*/ 4160510 w 6923157"/>
              <a:gd name="connsiteY1505" fmla="*/ 66832 h 3844781"/>
              <a:gd name="connsiteX1506" fmla="*/ 4184775 w 6923157"/>
              <a:gd name="connsiteY1506" fmla="*/ 63429 h 3844781"/>
              <a:gd name="connsiteX1507" fmla="*/ 4190037 w 6923157"/>
              <a:gd name="connsiteY1507" fmla="*/ 64206 h 3844781"/>
              <a:gd name="connsiteX1508" fmla="*/ 4555241 w 6923157"/>
              <a:gd name="connsiteY1508" fmla="*/ 25108 h 3844781"/>
              <a:gd name="connsiteX1509" fmla="*/ 4651792 w 6923157"/>
              <a:gd name="connsiteY1509" fmla="*/ 19150 h 3844781"/>
              <a:gd name="connsiteX1510" fmla="*/ 4863232 w 6923157"/>
              <a:gd name="connsiteY1510" fmla="*/ 9214 h 3844781"/>
              <a:gd name="connsiteX1511" fmla="*/ 5029821 w 6923157"/>
              <a:gd name="connsiteY1511" fmla="*/ 4053 h 3844781"/>
              <a:gd name="connsiteX1512" fmla="*/ 5184916 w 6923157"/>
              <a:gd name="connsiteY1512" fmla="*/ 504 h 3844781"/>
              <a:gd name="connsiteX1513" fmla="*/ 5191838 w 6923157"/>
              <a:gd name="connsiteY1513" fmla="*/ 103 h 3844781"/>
              <a:gd name="connsiteX1514" fmla="*/ 5198148 w 6923157"/>
              <a:gd name="connsiteY1514" fmla="*/ 3202 h 3844781"/>
              <a:gd name="connsiteX1515" fmla="*/ 5279936 w 6923157"/>
              <a:gd name="connsiteY1515" fmla="*/ 17527 h 3844781"/>
              <a:gd name="connsiteX1516" fmla="*/ 5364685 w 6923157"/>
              <a:gd name="connsiteY1516" fmla="*/ 10190 h 3844781"/>
              <a:gd name="connsiteX1517" fmla="*/ 5509053 w 6923157"/>
              <a:gd name="connsiteY1517" fmla="*/ 15735 h 3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Lst>
            <a:rect l="l" t="t" r="r" b="b"/>
            <a:pathLst>
              <a:path w="6923157" h="3844781">
                <a:moveTo>
                  <a:pt x="4127094" y="2650274"/>
                </a:moveTo>
                <a:lnTo>
                  <a:pt x="4120952" y="2652027"/>
                </a:lnTo>
                <a:lnTo>
                  <a:pt x="4121694" y="2652798"/>
                </a:lnTo>
                <a:lnTo>
                  <a:pt x="4123622" y="2654447"/>
                </a:lnTo>
                <a:close/>
                <a:moveTo>
                  <a:pt x="4042165" y="2624169"/>
                </a:moveTo>
                <a:cubicBezTo>
                  <a:pt x="4038517" y="2622805"/>
                  <a:pt x="4035623" y="2623841"/>
                  <a:pt x="4033090" y="2625954"/>
                </a:cubicBezTo>
                <a:lnTo>
                  <a:pt x="4032096" y="2627139"/>
                </a:lnTo>
                <a:lnTo>
                  <a:pt x="4039066" y="2637438"/>
                </a:lnTo>
                <a:cubicBezTo>
                  <a:pt x="4039330" y="2639420"/>
                  <a:pt x="4040308" y="2640257"/>
                  <a:pt x="4040573" y="2642238"/>
                </a:cubicBezTo>
                <a:cubicBezTo>
                  <a:pt x="4043190" y="2648865"/>
                  <a:pt x="4046705" y="2649238"/>
                  <a:pt x="4050273" y="2643511"/>
                </a:cubicBezTo>
                <a:lnTo>
                  <a:pt x="4050295" y="2643480"/>
                </a:lnTo>
                <a:lnTo>
                  <a:pt x="4049615" y="2633721"/>
                </a:lnTo>
                <a:cubicBezTo>
                  <a:pt x="4048001" y="2628940"/>
                  <a:pt x="4045325" y="2625115"/>
                  <a:pt x="4042165" y="2624169"/>
                </a:cubicBezTo>
                <a:close/>
                <a:moveTo>
                  <a:pt x="4268802" y="2636824"/>
                </a:moveTo>
                <a:lnTo>
                  <a:pt x="4256851" y="2652632"/>
                </a:lnTo>
                <a:lnTo>
                  <a:pt x="4274805" y="2655317"/>
                </a:lnTo>
                <a:lnTo>
                  <a:pt x="4275574" y="2653477"/>
                </a:lnTo>
                <a:cubicBezTo>
                  <a:pt x="4279284" y="2649628"/>
                  <a:pt x="4283850" y="2646510"/>
                  <a:pt x="4287193" y="2642347"/>
                </a:cubicBezTo>
                <a:cubicBezTo>
                  <a:pt x="4279567" y="2637142"/>
                  <a:pt x="4273673" y="2635174"/>
                  <a:pt x="4268802" y="2636824"/>
                </a:cubicBezTo>
                <a:close/>
                <a:moveTo>
                  <a:pt x="5509053" y="15735"/>
                </a:moveTo>
                <a:cubicBezTo>
                  <a:pt x="5530765" y="12689"/>
                  <a:pt x="5550842" y="18979"/>
                  <a:pt x="5568007" y="34782"/>
                </a:cubicBezTo>
                <a:cubicBezTo>
                  <a:pt x="5573730" y="40050"/>
                  <a:pt x="5577561" y="39514"/>
                  <a:pt x="5582209" y="34308"/>
                </a:cubicBezTo>
                <a:cubicBezTo>
                  <a:pt x="5592936" y="25214"/>
                  <a:pt x="5603970" y="19113"/>
                  <a:pt x="5615414" y="29649"/>
                </a:cubicBezTo>
                <a:cubicBezTo>
                  <a:pt x="5630843" y="41144"/>
                  <a:pt x="5646475" y="41987"/>
                  <a:pt x="5664202" y="37982"/>
                </a:cubicBezTo>
                <a:cubicBezTo>
                  <a:pt x="5690868" y="32722"/>
                  <a:pt x="5715899" y="36799"/>
                  <a:pt x="5739604" y="53203"/>
                </a:cubicBezTo>
                <a:cubicBezTo>
                  <a:pt x="5753603" y="63381"/>
                  <a:pt x="5772096" y="66858"/>
                  <a:pt x="5783946" y="56089"/>
                </a:cubicBezTo>
                <a:cubicBezTo>
                  <a:pt x="5805248" y="36405"/>
                  <a:pt x="5825018" y="39701"/>
                  <a:pt x="5846832" y="50301"/>
                </a:cubicBezTo>
                <a:cubicBezTo>
                  <a:pt x="5857663" y="54852"/>
                  <a:pt x="5869770" y="59225"/>
                  <a:pt x="5882235" y="54440"/>
                </a:cubicBezTo>
                <a:cubicBezTo>
                  <a:pt x="5888314" y="50551"/>
                  <a:pt x="5891328" y="54682"/>
                  <a:pt x="5891942" y="60666"/>
                </a:cubicBezTo>
                <a:cubicBezTo>
                  <a:pt x="5892402" y="65155"/>
                  <a:pt x="5892708" y="68148"/>
                  <a:pt x="5893015" y="71140"/>
                </a:cubicBezTo>
                <a:cubicBezTo>
                  <a:pt x="5893426" y="87778"/>
                  <a:pt x="5894703" y="87599"/>
                  <a:pt x="5905430" y="78505"/>
                </a:cubicBezTo>
                <a:cubicBezTo>
                  <a:pt x="5917434" y="69232"/>
                  <a:pt x="5930868" y="61276"/>
                  <a:pt x="5943179" y="54995"/>
                </a:cubicBezTo>
                <a:cubicBezTo>
                  <a:pt x="5948135" y="52782"/>
                  <a:pt x="5953089" y="50570"/>
                  <a:pt x="5957381" y="54521"/>
                </a:cubicBezTo>
                <a:cubicBezTo>
                  <a:pt x="5961674" y="58471"/>
                  <a:pt x="5959733" y="64814"/>
                  <a:pt x="5957638" y="69662"/>
                </a:cubicBezTo>
                <a:cubicBezTo>
                  <a:pt x="5952480" y="82528"/>
                  <a:pt x="5956925" y="87975"/>
                  <a:pt x="5967294" y="88037"/>
                </a:cubicBezTo>
                <a:cubicBezTo>
                  <a:pt x="5971280" y="88997"/>
                  <a:pt x="5975418" y="91452"/>
                  <a:pt x="5979250" y="90913"/>
                </a:cubicBezTo>
                <a:cubicBezTo>
                  <a:pt x="5988189" y="89659"/>
                  <a:pt x="5989927" y="93969"/>
                  <a:pt x="5985739" y="103664"/>
                </a:cubicBezTo>
                <a:cubicBezTo>
                  <a:pt x="5983491" y="107014"/>
                  <a:pt x="5981396" y="111861"/>
                  <a:pt x="5985535" y="114315"/>
                </a:cubicBezTo>
                <a:cubicBezTo>
                  <a:pt x="5988549" y="118446"/>
                  <a:pt x="5992227" y="116412"/>
                  <a:pt x="5995906" y="114378"/>
                </a:cubicBezTo>
                <a:cubicBezTo>
                  <a:pt x="6005509" y="106960"/>
                  <a:pt x="6016032" y="108519"/>
                  <a:pt x="6027833" y="109899"/>
                </a:cubicBezTo>
                <a:cubicBezTo>
                  <a:pt x="6063542" y="117031"/>
                  <a:pt x="6093120" y="102256"/>
                  <a:pt x="6120345" y="77188"/>
                </a:cubicBezTo>
                <a:cubicBezTo>
                  <a:pt x="6125147" y="73479"/>
                  <a:pt x="6126934" y="65639"/>
                  <a:pt x="6133167" y="63247"/>
                </a:cubicBezTo>
                <a:cubicBezTo>
                  <a:pt x="6132656" y="70908"/>
                  <a:pt x="6131992" y="77071"/>
                  <a:pt x="6131482" y="84731"/>
                </a:cubicBezTo>
                <a:cubicBezTo>
                  <a:pt x="6130463" y="100052"/>
                  <a:pt x="6136491" y="108312"/>
                  <a:pt x="6148292" y="109692"/>
                </a:cubicBezTo>
                <a:cubicBezTo>
                  <a:pt x="6187680" y="114790"/>
                  <a:pt x="6227066" y="119888"/>
                  <a:pt x="6266453" y="124986"/>
                </a:cubicBezTo>
                <a:cubicBezTo>
                  <a:pt x="6280809" y="126008"/>
                  <a:pt x="6294703" y="122540"/>
                  <a:pt x="6309365" y="126553"/>
                </a:cubicBezTo>
                <a:cubicBezTo>
                  <a:pt x="6318765" y="129789"/>
                  <a:pt x="6324335" y="133561"/>
                  <a:pt x="6323161" y="147384"/>
                </a:cubicBezTo>
                <a:cubicBezTo>
                  <a:pt x="6323571" y="164021"/>
                  <a:pt x="6334709" y="171565"/>
                  <a:pt x="6346711" y="162293"/>
                </a:cubicBezTo>
                <a:cubicBezTo>
                  <a:pt x="6356315" y="154875"/>
                  <a:pt x="6364132" y="155296"/>
                  <a:pt x="6373685" y="160026"/>
                </a:cubicBezTo>
                <a:cubicBezTo>
                  <a:pt x="6379407" y="165294"/>
                  <a:pt x="6384516" y="164577"/>
                  <a:pt x="6390287" y="157697"/>
                </a:cubicBezTo>
                <a:cubicBezTo>
                  <a:pt x="6395906" y="149321"/>
                  <a:pt x="6403416" y="146749"/>
                  <a:pt x="6411539" y="150162"/>
                </a:cubicBezTo>
                <a:cubicBezTo>
                  <a:pt x="6416800" y="150941"/>
                  <a:pt x="6423645" y="154534"/>
                  <a:pt x="6428754" y="153817"/>
                </a:cubicBezTo>
                <a:cubicBezTo>
                  <a:pt x="6436417" y="152743"/>
                  <a:pt x="6439431" y="156872"/>
                  <a:pt x="6441476" y="164175"/>
                </a:cubicBezTo>
                <a:cubicBezTo>
                  <a:pt x="6446840" y="178599"/>
                  <a:pt x="6449548" y="179737"/>
                  <a:pt x="6461400" y="168968"/>
                </a:cubicBezTo>
                <a:cubicBezTo>
                  <a:pt x="6468448" y="161908"/>
                  <a:pt x="6475344" y="153351"/>
                  <a:pt x="6483977" y="149104"/>
                </a:cubicBezTo>
                <a:cubicBezTo>
                  <a:pt x="6484130" y="150601"/>
                  <a:pt x="6485407" y="150422"/>
                  <a:pt x="6485561" y="151918"/>
                </a:cubicBezTo>
                <a:cubicBezTo>
                  <a:pt x="6476061" y="172981"/>
                  <a:pt x="6476061" y="172981"/>
                  <a:pt x="6488426" y="192495"/>
                </a:cubicBezTo>
                <a:cubicBezTo>
                  <a:pt x="6490009" y="195307"/>
                  <a:pt x="6491594" y="198122"/>
                  <a:pt x="6493024" y="199438"/>
                </a:cubicBezTo>
                <a:cubicBezTo>
                  <a:pt x="6505849" y="223441"/>
                  <a:pt x="6521634" y="225780"/>
                  <a:pt x="6542118" y="210763"/>
                </a:cubicBezTo>
                <a:cubicBezTo>
                  <a:pt x="6552845" y="201670"/>
                  <a:pt x="6560967" y="205083"/>
                  <a:pt x="6563778" y="219867"/>
                </a:cubicBezTo>
                <a:cubicBezTo>
                  <a:pt x="6565823" y="227168"/>
                  <a:pt x="6566590" y="234649"/>
                  <a:pt x="6566079" y="242309"/>
                </a:cubicBezTo>
                <a:cubicBezTo>
                  <a:pt x="6564395" y="263794"/>
                  <a:pt x="6548406" y="272108"/>
                  <a:pt x="6534254" y="260435"/>
                </a:cubicBezTo>
                <a:cubicBezTo>
                  <a:pt x="6522964" y="251394"/>
                  <a:pt x="6512287" y="248339"/>
                  <a:pt x="6500486" y="246959"/>
                </a:cubicBezTo>
                <a:cubicBezTo>
                  <a:pt x="6488839" y="247076"/>
                  <a:pt x="6478162" y="244020"/>
                  <a:pt x="6469425" y="234623"/>
                </a:cubicBezTo>
                <a:cubicBezTo>
                  <a:pt x="6456091" y="218280"/>
                  <a:pt x="6449552" y="217681"/>
                  <a:pt x="6437038" y="234614"/>
                </a:cubicBezTo>
                <a:cubicBezTo>
                  <a:pt x="6427741" y="245025"/>
                  <a:pt x="6419108" y="249272"/>
                  <a:pt x="6406030" y="248070"/>
                </a:cubicBezTo>
                <a:cubicBezTo>
                  <a:pt x="6382582" y="246808"/>
                  <a:pt x="6359643" y="237883"/>
                  <a:pt x="6337319" y="234945"/>
                </a:cubicBezTo>
                <a:cubicBezTo>
                  <a:pt x="6317548" y="231648"/>
                  <a:pt x="6298393" y="234336"/>
                  <a:pt x="6283169" y="250132"/>
                </a:cubicBezTo>
                <a:cubicBezTo>
                  <a:pt x="6275151" y="260363"/>
                  <a:pt x="6269735" y="258087"/>
                  <a:pt x="6261153" y="250186"/>
                </a:cubicBezTo>
                <a:cubicBezTo>
                  <a:pt x="6221098" y="213308"/>
                  <a:pt x="6178084" y="198095"/>
                  <a:pt x="6130883" y="230520"/>
                </a:cubicBezTo>
                <a:cubicBezTo>
                  <a:pt x="6123681" y="236083"/>
                  <a:pt x="6116988" y="233987"/>
                  <a:pt x="6110296" y="231890"/>
                </a:cubicBezTo>
                <a:cubicBezTo>
                  <a:pt x="6106158" y="229436"/>
                  <a:pt x="6100436" y="224168"/>
                  <a:pt x="6095786" y="229372"/>
                </a:cubicBezTo>
                <a:cubicBezTo>
                  <a:pt x="6091293" y="236075"/>
                  <a:pt x="6095737" y="241521"/>
                  <a:pt x="6097628" y="247327"/>
                </a:cubicBezTo>
                <a:cubicBezTo>
                  <a:pt x="6102379" y="255768"/>
                  <a:pt x="6098856" y="259297"/>
                  <a:pt x="6091193" y="260372"/>
                </a:cubicBezTo>
                <a:cubicBezTo>
                  <a:pt x="6083530" y="261447"/>
                  <a:pt x="6075560" y="259530"/>
                  <a:pt x="6067744" y="259109"/>
                </a:cubicBezTo>
                <a:cubicBezTo>
                  <a:pt x="6050528" y="255454"/>
                  <a:pt x="6035713" y="249943"/>
                  <a:pt x="6018293" y="256941"/>
                </a:cubicBezTo>
                <a:cubicBezTo>
                  <a:pt x="6014462" y="257479"/>
                  <a:pt x="6014155" y="254486"/>
                  <a:pt x="6012571" y="251672"/>
                </a:cubicBezTo>
                <a:cubicBezTo>
                  <a:pt x="6007360" y="238744"/>
                  <a:pt x="5998113" y="237006"/>
                  <a:pt x="5987896" y="238440"/>
                </a:cubicBezTo>
                <a:cubicBezTo>
                  <a:pt x="5949429" y="242318"/>
                  <a:pt x="5910656" y="243205"/>
                  <a:pt x="5872086" y="233441"/>
                </a:cubicBezTo>
                <a:cubicBezTo>
                  <a:pt x="5869378" y="232303"/>
                  <a:pt x="5865546" y="232839"/>
                  <a:pt x="5861868" y="234874"/>
                </a:cubicBezTo>
                <a:cubicBezTo>
                  <a:pt x="5851141" y="243967"/>
                  <a:pt x="5843019" y="240554"/>
                  <a:pt x="5835099" y="226487"/>
                </a:cubicBezTo>
                <a:cubicBezTo>
                  <a:pt x="5827180" y="212421"/>
                  <a:pt x="5819363" y="211999"/>
                  <a:pt x="5809096" y="225583"/>
                </a:cubicBezTo>
                <a:cubicBezTo>
                  <a:pt x="5804448" y="230788"/>
                  <a:pt x="5801077" y="235815"/>
                  <a:pt x="5796583" y="242516"/>
                </a:cubicBezTo>
                <a:cubicBezTo>
                  <a:pt x="5790554" y="234256"/>
                  <a:pt x="5784525" y="225995"/>
                  <a:pt x="5775585" y="227250"/>
                </a:cubicBezTo>
                <a:cubicBezTo>
                  <a:pt x="5765367" y="228683"/>
                  <a:pt x="5754997" y="228620"/>
                  <a:pt x="5746058" y="229875"/>
                </a:cubicBezTo>
                <a:cubicBezTo>
                  <a:pt x="5712699" y="233037"/>
                  <a:pt x="5708560" y="230583"/>
                  <a:pt x="5706471" y="273373"/>
                </a:cubicBezTo>
                <a:cubicBezTo>
                  <a:pt x="5706471" y="273373"/>
                  <a:pt x="5705193" y="273551"/>
                  <a:pt x="5705346" y="275048"/>
                </a:cubicBezTo>
                <a:cubicBezTo>
                  <a:pt x="5703050" y="290547"/>
                  <a:pt x="5698401" y="295754"/>
                  <a:pt x="5685169" y="293056"/>
                </a:cubicBezTo>
                <a:cubicBezTo>
                  <a:pt x="5627596" y="287474"/>
                  <a:pt x="5569206" y="286561"/>
                  <a:pt x="5511940" y="283972"/>
                </a:cubicBezTo>
                <a:cubicBezTo>
                  <a:pt x="5475566" y="283005"/>
                  <a:pt x="5438070" y="283712"/>
                  <a:pt x="5401850" y="284240"/>
                </a:cubicBezTo>
                <a:cubicBezTo>
                  <a:pt x="5357814" y="284348"/>
                  <a:pt x="5315413" y="275120"/>
                  <a:pt x="5271889" y="267567"/>
                </a:cubicBezTo>
                <a:cubicBezTo>
                  <a:pt x="5239039" y="263069"/>
                  <a:pt x="5207775" y="261386"/>
                  <a:pt x="5177228" y="279331"/>
                </a:cubicBezTo>
                <a:cubicBezTo>
                  <a:pt x="5165070" y="287108"/>
                  <a:pt x="5153269" y="285728"/>
                  <a:pt x="5139732" y="280040"/>
                </a:cubicBezTo>
                <a:cubicBezTo>
                  <a:pt x="5114085" y="269977"/>
                  <a:pt x="5086653" y="267755"/>
                  <a:pt x="5058709" y="273193"/>
                </a:cubicBezTo>
                <a:cubicBezTo>
                  <a:pt x="5034751" y="279591"/>
                  <a:pt x="5009055" y="281678"/>
                  <a:pt x="4984023" y="277602"/>
                </a:cubicBezTo>
                <a:cubicBezTo>
                  <a:pt x="4946067" y="273821"/>
                  <a:pt x="4908570" y="274529"/>
                  <a:pt x="4870257" y="279905"/>
                </a:cubicBezTo>
                <a:cubicBezTo>
                  <a:pt x="4845991" y="283310"/>
                  <a:pt x="4822696" y="283542"/>
                  <a:pt x="4799402" y="283776"/>
                </a:cubicBezTo>
                <a:cubicBezTo>
                  <a:pt x="4748674" y="281786"/>
                  <a:pt x="4697129" y="284465"/>
                  <a:pt x="4645891" y="290136"/>
                </a:cubicBezTo>
                <a:cubicBezTo>
                  <a:pt x="4594653" y="295808"/>
                  <a:pt x="4543721" y="304472"/>
                  <a:pt x="4493454" y="306971"/>
                </a:cubicBezTo>
                <a:cubicBezTo>
                  <a:pt x="4458512" y="307321"/>
                  <a:pt x="4423263" y="304677"/>
                  <a:pt x="4389242" y="314005"/>
                </a:cubicBezTo>
                <a:cubicBezTo>
                  <a:pt x="4335246" y="330687"/>
                  <a:pt x="4280993" y="332229"/>
                  <a:pt x="4227047" y="336762"/>
                </a:cubicBezTo>
                <a:cubicBezTo>
                  <a:pt x="4199921" y="337533"/>
                  <a:pt x="4172641" y="336806"/>
                  <a:pt x="4144697" y="342246"/>
                </a:cubicBezTo>
                <a:cubicBezTo>
                  <a:pt x="4113078" y="349717"/>
                  <a:pt x="4079258" y="348391"/>
                  <a:pt x="4048252" y="361849"/>
                </a:cubicBezTo>
                <a:cubicBezTo>
                  <a:pt x="4028430" y="370701"/>
                  <a:pt x="4007844" y="372071"/>
                  <a:pt x="3988227" y="370271"/>
                </a:cubicBezTo>
                <a:cubicBezTo>
                  <a:pt x="3965902" y="367332"/>
                  <a:pt x="3945315" y="368702"/>
                  <a:pt x="3924064" y="376237"/>
                </a:cubicBezTo>
                <a:cubicBezTo>
                  <a:pt x="3899289" y="387302"/>
                  <a:pt x="3872776" y="394058"/>
                  <a:pt x="3846110" y="399317"/>
                </a:cubicBezTo>
                <a:cubicBezTo>
                  <a:pt x="3809381" y="407506"/>
                  <a:pt x="3773775" y="414020"/>
                  <a:pt x="3738322" y="422029"/>
                </a:cubicBezTo>
                <a:cubicBezTo>
                  <a:pt x="3690251" y="433327"/>
                  <a:pt x="3642182" y="444624"/>
                  <a:pt x="3594111" y="455923"/>
                </a:cubicBezTo>
                <a:cubicBezTo>
                  <a:pt x="3564891" y="461540"/>
                  <a:pt x="3537101" y="468476"/>
                  <a:pt x="3509312" y="475409"/>
                </a:cubicBezTo>
                <a:cubicBezTo>
                  <a:pt x="3465073" y="486170"/>
                  <a:pt x="3422878" y="504232"/>
                  <a:pt x="3376799" y="497038"/>
                </a:cubicBezTo>
                <a:cubicBezTo>
                  <a:pt x="3370261" y="496437"/>
                  <a:pt x="3368013" y="499788"/>
                  <a:pt x="3368778" y="507270"/>
                </a:cubicBezTo>
                <a:cubicBezTo>
                  <a:pt x="3369854" y="517743"/>
                  <a:pt x="3374299" y="523191"/>
                  <a:pt x="3383238" y="521937"/>
                </a:cubicBezTo>
                <a:cubicBezTo>
                  <a:pt x="3392178" y="520682"/>
                  <a:pt x="3400964" y="517930"/>
                  <a:pt x="3409904" y="516676"/>
                </a:cubicBezTo>
                <a:cubicBezTo>
                  <a:pt x="3600858" y="483813"/>
                  <a:pt x="3792781" y="447779"/>
                  <a:pt x="3984042" y="417907"/>
                </a:cubicBezTo>
                <a:cubicBezTo>
                  <a:pt x="4160130" y="391684"/>
                  <a:pt x="4336373" y="366955"/>
                  <a:pt x="4513535" y="351205"/>
                </a:cubicBezTo>
                <a:cubicBezTo>
                  <a:pt x="4627811" y="341241"/>
                  <a:pt x="4741118" y="334451"/>
                  <a:pt x="4854731" y="330651"/>
                </a:cubicBezTo>
                <a:cubicBezTo>
                  <a:pt x="4953989" y="325830"/>
                  <a:pt x="5053708" y="325499"/>
                  <a:pt x="5153579" y="326663"/>
                </a:cubicBezTo>
                <a:cubicBezTo>
                  <a:pt x="5276900" y="329092"/>
                  <a:pt x="5398740" y="342352"/>
                  <a:pt x="5521550" y="352439"/>
                </a:cubicBezTo>
                <a:cubicBezTo>
                  <a:pt x="5560630" y="354545"/>
                  <a:pt x="5600477" y="364131"/>
                  <a:pt x="5638636" y="357260"/>
                </a:cubicBezTo>
                <a:cubicBezTo>
                  <a:pt x="5682059" y="351168"/>
                  <a:pt x="5723386" y="349922"/>
                  <a:pt x="5762367" y="376325"/>
                </a:cubicBezTo>
                <a:cubicBezTo>
                  <a:pt x="5777643" y="386324"/>
                  <a:pt x="5795676" y="385312"/>
                  <a:pt x="5812941" y="376818"/>
                </a:cubicBezTo>
                <a:cubicBezTo>
                  <a:pt x="5823976" y="370716"/>
                  <a:pt x="5835624" y="370599"/>
                  <a:pt x="5848701" y="371801"/>
                </a:cubicBezTo>
                <a:cubicBezTo>
                  <a:pt x="5868319" y="373602"/>
                  <a:pt x="5888395" y="379891"/>
                  <a:pt x="5908215" y="371039"/>
                </a:cubicBezTo>
                <a:cubicBezTo>
                  <a:pt x="5925634" y="364042"/>
                  <a:pt x="5939019" y="368234"/>
                  <a:pt x="5952201" y="383081"/>
                </a:cubicBezTo>
                <a:cubicBezTo>
                  <a:pt x="5956645" y="388529"/>
                  <a:pt x="5961907" y="389307"/>
                  <a:pt x="5967986" y="385420"/>
                </a:cubicBezTo>
                <a:cubicBezTo>
                  <a:pt x="5976466" y="379676"/>
                  <a:pt x="5986529" y="376745"/>
                  <a:pt x="5997206" y="379801"/>
                </a:cubicBezTo>
                <a:cubicBezTo>
                  <a:pt x="6029085" y="387471"/>
                  <a:pt x="6063873" y="385625"/>
                  <a:pt x="6096058" y="396287"/>
                </a:cubicBezTo>
                <a:cubicBezTo>
                  <a:pt x="6106889" y="400838"/>
                  <a:pt x="6117259" y="400901"/>
                  <a:pt x="6126863" y="393483"/>
                </a:cubicBezTo>
                <a:cubicBezTo>
                  <a:pt x="6147500" y="379963"/>
                  <a:pt x="6154039" y="380563"/>
                  <a:pt x="6170388" y="401035"/>
                </a:cubicBezTo>
                <a:cubicBezTo>
                  <a:pt x="6176417" y="409296"/>
                  <a:pt x="6183416" y="414384"/>
                  <a:pt x="6191078" y="413309"/>
                </a:cubicBezTo>
                <a:cubicBezTo>
                  <a:pt x="6218051" y="411043"/>
                  <a:pt x="6243544" y="419608"/>
                  <a:pt x="6268729" y="425181"/>
                </a:cubicBezTo>
                <a:cubicBezTo>
                  <a:pt x="6291361" y="431112"/>
                  <a:pt x="6313839" y="435548"/>
                  <a:pt x="6336367" y="427833"/>
                </a:cubicBezTo>
                <a:cubicBezTo>
                  <a:pt x="6345153" y="425082"/>
                  <a:pt x="6350569" y="427357"/>
                  <a:pt x="6355166" y="434301"/>
                </a:cubicBezTo>
                <a:cubicBezTo>
                  <a:pt x="6361196" y="442561"/>
                  <a:pt x="6368654" y="452139"/>
                  <a:pt x="6378564" y="447714"/>
                </a:cubicBezTo>
                <a:cubicBezTo>
                  <a:pt x="6399662" y="438682"/>
                  <a:pt x="6418615" y="446647"/>
                  <a:pt x="6435781" y="462451"/>
                </a:cubicBezTo>
                <a:cubicBezTo>
                  <a:pt x="6461377" y="484663"/>
                  <a:pt x="6490394" y="489697"/>
                  <a:pt x="6519972" y="474924"/>
                </a:cubicBezTo>
                <a:cubicBezTo>
                  <a:pt x="6531158" y="470319"/>
                  <a:pt x="6535296" y="472772"/>
                  <a:pt x="6536677" y="486239"/>
                </a:cubicBezTo>
                <a:cubicBezTo>
                  <a:pt x="6537137" y="490728"/>
                  <a:pt x="6537598" y="495216"/>
                  <a:pt x="6539181" y="498030"/>
                </a:cubicBezTo>
                <a:cubicBezTo>
                  <a:pt x="6559005" y="527121"/>
                  <a:pt x="6578675" y="554716"/>
                  <a:pt x="6613923" y="557358"/>
                </a:cubicBezTo>
                <a:cubicBezTo>
                  <a:pt x="6621740" y="557780"/>
                  <a:pt x="6620923" y="562448"/>
                  <a:pt x="6618983" y="568791"/>
                </a:cubicBezTo>
                <a:cubicBezTo>
                  <a:pt x="6618013" y="571963"/>
                  <a:pt x="6615765" y="575314"/>
                  <a:pt x="6613518" y="578664"/>
                </a:cubicBezTo>
                <a:cubicBezTo>
                  <a:pt x="6609023" y="585366"/>
                  <a:pt x="6604373" y="590572"/>
                  <a:pt x="6610403" y="598832"/>
                </a:cubicBezTo>
                <a:cubicBezTo>
                  <a:pt x="6615154" y="607272"/>
                  <a:pt x="6620927" y="600391"/>
                  <a:pt x="6627160" y="597999"/>
                </a:cubicBezTo>
                <a:cubicBezTo>
                  <a:pt x="6639470" y="591719"/>
                  <a:pt x="6653058" y="585258"/>
                  <a:pt x="6664195" y="592802"/>
                </a:cubicBezTo>
                <a:cubicBezTo>
                  <a:pt x="6678041" y="601483"/>
                  <a:pt x="6683966" y="596098"/>
                  <a:pt x="6691678" y="582875"/>
                </a:cubicBezTo>
                <a:cubicBezTo>
                  <a:pt x="6693925" y="579524"/>
                  <a:pt x="6696174" y="576174"/>
                  <a:pt x="6699852" y="574140"/>
                </a:cubicBezTo>
                <a:cubicBezTo>
                  <a:pt x="6703223" y="569114"/>
                  <a:pt x="6706901" y="567080"/>
                  <a:pt x="6712622" y="572348"/>
                </a:cubicBezTo>
                <a:cubicBezTo>
                  <a:pt x="6716915" y="576300"/>
                  <a:pt x="6717528" y="582284"/>
                  <a:pt x="6714156" y="587310"/>
                </a:cubicBezTo>
                <a:cubicBezTo>
                  <a:pt x="6710938" y="593832"/>
                  <a:pt x="6710275" y="599997"/>
                  <a:pt x="6705626" y="605202"/>
                </a:cubicBezTo>
                <a:cubicBezTo>
                  <a:pt x="6703226" y="607056"/>
                  <a:pt x="6700826" y="608911"/>
                  <a:pt x="6702562" y="613221"/>
                </a:cubicBezTo>
                <a:cubicBezTo>
                  <a:pt x="6704147" y="616034"/>
                  <a:pt x="6707824" y="614000"/>
                  <a:pt x="6710379" y="613641"/>
                </a:cubicBezTo>
                <a:cubicBezTo>
                  <a:pt x="6714210" y="613105"/>
                  <a:pt x="6716764" y="612746"/>
                  <a:pt x="6719011" y="609395"/>
                </a:cubicBezTo>
                <a:cubicBezTo>
                  <a:pt x="6721258" y="606044"/>
                  <a:pt x="6723814" y="605687"/>
                  <a:pt x="6726674" y="608320"/>
                </a:cubicBezTo>
                <a:cubicBezTo>
                  <a:pt x="6742410" y="622808"/>
                  <a:pt x="6759779" y="627959"/>
                  <a:pt x="6778782" y="623775"/>
                </a:cubicBezTo>
                <a:cubicBezTo>
                  <a:pt x="6787569" y="621025"/>
                  <a:pt x="6796509" y="619770"/>
                  <a:pt x="6805602" y="620012"/>
                </a:cubicBezTo>
                <a:cubicBezTo>
                  <a:pt x="6810710" y="619295"/>
                  <a:pt x="6818373" y="618220"/>
                  <a:pt x="6821694" y="625343"/>
                </a:cubicBezTo>
                <a:cubicBezTo>
                  <a:pt x="6823584" y="631149"/>
                  <a:pt x="6817661" y="636533"/>
                  <a:pt x="6814289" y="641560"/>
                </a:cubicBezTo>
                <a:cubicBezTo>
                  <a:pt x="6812041" y="644911"/>
                  <a:pt x="6809640" y="646765"/>
                  <a:pt x="6807393" y="650116"/>
                </a:cubicBezTo>
                <a:cubicBezTo>
                  <a:pt x="6805145" y="653466"/>
                  <a:pt x="6799066" y="657356"/>
                  <a:pt x="6802234" y="662981"/>
                </a:cubicBezTo>
                <a:cubicBezTo>
                  <a:pt x="6804125" y="668787"/>
                  <a:pt x="6810511" y="667891"/>
                  <a:pt x="6815465" y="665678"/>
                </a:cubicBezTo>
                <a:cubicBezTo>
                  <a:pt x="6826960" y="664066"/>
                  <a:pt x="6836207" y="665803"/>
                  <a:pt x="6848314" y="670176"/>
                </a:cubicBezTo>
                <a:cubicBezTo>
                  <a:pt x="6875390" y="681554"/>
                  <a:pt x="6888672" y="672102"/>
                  <a:pt x="6895820" y="640744"/>
                </a:cubicBezTo>
                <a:cubicBezTo>
                  <a:pt x="6898425" y="628237"/>
                  <a:pt x="6904197" y="621356"/>
                  <a:pt x="6914567" y="621419"/>
                </a:cubicBezTo>
                <a:cubicBezTo>
                  <a:pt x="6917482" y="649847"/>
                  <a:pt x="6920242" y="676779"/>
                  <a:pt x="6923157" y="705208"/>
                </a:cubicBezTo>
                <a:cubicBezTo>
                  <a:pt x="6905431" y="709212"/>
                  <a:pt x="6902367" y="717231"/>
                  <a:pt x="6908855" y="729981"/>
                </a:cubicBezTo>
                <a:cubicBezTo>
                  <a:pt x="6910593" y="734289"/>
                  <a:pt x="6916008" y="736565"/>
                  <a:pt x="6913913" y="741412"/>
                </a:cubicBezTo>
                <a:cubicBezTo>
                  <a:pt x="6910543" y="746438"/>
                  <a:pt x="6905281" y="745659"/>
                  <a:pt x="6901296" y="744700"/>
                </a:cubicBezTo>
                <a:cubicBezTo>
                  <a:pt x="6897464" y="745238"/>
                  <a:pt x="6894757" y="744100"/>
                  <a:pt x="6892049" y="742962"/>
                </a:cubicBezTo>
                <a:cubicBezTo>
                  <a:pt x="6884080" y="741046"/>
                  <a:pt x="6880401" y="743079"/>
                  <a:pt x="6880198" y="753731"/>
                </a:cubicBezTo>
                <a:cubicBezTo>
                  <a:pt x="6879535" y="759896"/>
                  <a:pt x="6876624" y="769411"/>
                  <a:pt x="6869779" y="765818"/>
                </a:cubicBezTo>
                <a:cubicBezTo>
                  <a:pt x="6860378" y="762583"/>
                  <a:pt x="6851438" y="763838"/>
                  <a:pt x="6842346" y="763595"/>
                </a:cubicBezTo>
                <a:cubicBezTo>
                  <a:pt x="6834529" y="763175"/>
                  <a:pt x="6825283" y="761437"/>
                  <a:pt x="6816649" y="765683"/>
                </a:cubicBezTo>
                <a:cubicBezTo>
                  <a:pt x="6809294" y="769752"/>
                  <a:pt x="6800661" y="773998"/>
                  <a:pt x="6808580" y="788064"/>
                </a:cubicBezTo>
                <a:cubicBezTo>
                  <a:pt x="6811596" y="792194"/>
                  <a:pt x="6809348" y="795546"/>
                  <a:pt x="6804392" y="797759"/>
                </a:cubicBezTo>
                <a:cubicBezTo>
                  <a:pt x="6785235" y="800447"/>
                  <a:pt x="6778237" y="795357"/>
                  <a:pt x="6774658" y="773093"/>
                </a:cubicBezTo>
                <a:cubicBezTo>
                  <a:pt x="6773891" y="765612"/>
                  <a:pt x="6772000" y="759806"/>
                  <a:pt x="6766585" y="757530"/>
                </a:cubicBezTo>
                <a:cubicBezTo>
                  <a:pt x="6757185" y="754297"/>
                  <a:pt x="6747939" y="752558"/>
                  <a:pt x="6738029" y="756984"/>
                </a:cubicBezTo>
                <a:cubicBezTo>
                  <a:pt x="6735475" y="757343"/>
                  <a:pt x="6734812" y="763507"/>
                  <a:pt x="6736395" y="766319"/>
                </a:cubicBezTo>
                <a:cubicBezTo>
                  <a:pt x="6736855" y="770808"/>
                  <a:pt x="6737470" y="776793"/>
                  <a:pt x="6735221" y="780145"/>
                </a:cubicBezTo>
                <a:cubicBezTo>
                  <a:pt x="6731849" y="785171"/>
                  <a:pt x="6727816" y="796360"/>
                  <a:pt x="6723064" y="787920"/>
                </a:cubicBezTo>
                <a:cubicBezTo>
                  <a:pt x="6711160" y="772896"/>
                  <a:pt x="6698388" y="774687"/>
                  <a:pt x="6684339" y="776658"/>
                </a:cubicBezTo>
                <a:cubicBezTo>
                  <a:pt x="6676523" y="776238"/>
                  <a:pt x="6668708" y="775817"/>
                  <a:pt x="6661556" y="769231"/>
                </a:cubicBezTo>
                <a:cubicBezTo>
                  <a:pt x="6634529" y="745705"/>
                  <a:pt x="6615525" y="749889"/>
                  <a:pt x="6601021" y="785313"/>
                </a:cubicBezTo>
                <a:cubicBezTo>
                  <a:pt x="6596832" y="795008"/>
                  <a:pt x="6590754" y="798897"/>
                  <a:pt x="6583448" y="790815"/>
                </a:cubicBezTo>
                <a:cubicBezTo>
                  <a:pt x="6566282" y="775010"/>
                  <a:pt x="6546511" y="771714"/>
                  <a:pt x="6525925" y="773084"/>
                </a:cubicBezTo>
                <a:cubicBezTo>
                  <a:pt x="6515554" y="773022"/>
                  <a:pt x="6505490" y="775951"/>
                  <a:pt x="6493843" y="776068"/>
                </a:cubicBezTo>
                <a:cubicBezTo>
                  <a:pt x="6474380" y="775764"/>
                  <a:pt x="6457776" y="778093"/>
                  <a:pt x="6452875" y="806100"/>
                </a:cubicBezTo>
                <a:cubicBezTo>
                  <a:pt x="6451802" y="795627"/>
                  <a:pt x="6452312" y="787966"/>
                  <a:pt x="6447560" y="779526"/>
                </a:cubicBezTo>
                <a:cubicBezTo>
                  <a:pt x="6442502" y="768094"/>
                  <a:pt x="6433101" y="764860"/>
                  <a:pt x="6424162" y="766114"/>
                </a:cubicBezTo>
                <a:cubicBezTo>
                  <a:pt x="6414099" y="769043"/>
                  <a:pt x="6421557" y="778621"/>
                  <a:pt x="6420893" y="784785"/>
                </a:cubicBezTo>
                <a:cubicBezTo>
                  <a:pt x="6420537" y="793942"/>
                  <a:pt x="6416042" y="800644"/>
                  <a:pt x="6407920" y="797231"/>
                </a:cubicBezTo>
                <a:cubicBezTo>
                  <a:pt x="6397089" y="792678"/>
                  <a:pt x="6388149" y="793933"/>
                  <a:pt x="6376808" y="797042"/>
                </a:cubicBezTo>
                <a:cubicBezTo>
                  <a:pt x="6363221" y="803502"/>
                  <a:pt x="6349172" y="805473"/>
                  <a:pt x="6335173" y="795295"/>
                </a:cubicBezTo>
                <a:cubicBezTo>
                  <a:pt x="6326744" y="788890"/>
                  <a:pt x="6319234" y="791460"/>
                  <a:pt x="6313616" y="799837"/>
                </a:cubicBezTo>
                <a:cubicBezTo>
                  <a:pt x="6310245" y="804864"/>
                  <a:pt x="6306874" y="809890"/>
                  <a:pt x="6304626" y="813240"/>
                </a:cubicBezTo>
                <a:cubicBezTo>
                  <a:pt x="6298854" y="820121"/>
                  <a:pt x="6296097" y="831132"/>
                  <a:pt x="6288128" y="829216"/>
                </a:cubicBezTo>
                <a:cubicBezTo>
                  <a:pt x="6280158" y="827298"/>
                  <a:pt x="6280362" y="816645"/>
                  <a:pt x="6279594" y="809163"/>
                </a:cubicBezTo>
                <a:cubicBezTo>
                  <a:pt x="6278828" y="801682"/>
                  <a:pt x="6274026" y="805393"/>
                  <a:pt x="6270042" y="804434"/>
                </a:cubicBezTo>
                <a:cubicBezTo>
                  <a:pt x="6266210" y="804972"/>
                  <a:pt x="6262378" y="805508"/>
                  <a:pt x="6264269" y="811314"/>
                </a:cubicBezTo>
                <a:cubicBezTo>
                  <a:pt x="6268510" y="827413"/>
                  <a:pt x="6261308" y="832978"/>
                  <a:pt x="6249967" y="836088"/>
                </a:cubicBezTo>
                <a:cubicBezTo>
                  <a:pt x="6238627" y="839197"/>
                  <a:pt x="6237964" y="845361"/>
                  <a:pt x="6246699" y="854759"/>
                </a:cubicBezTo>
                <a:cubicBezTo>
                  <a:pt x="6248284" y="857572"/>
                  <a:pt x="6252268" y="858531"/>
                  <a:pt x="6256252" y="859489"/>
                </a:cubicBezTo>
                <a:cubicBezTo>
                  <a:pt x="6291299" y="872785"/>
                  <a:pt x="6327978" y="876745"/>
                  <a:pt x="6365475" y="876037"/>
                </a:cubicBezTo>
                <a:cubicBezTo>
                  <a:pt x="6395309" y="876405"/>
                  <a:pt x="6422895" y="880123"/>
                  <a:pt x="6449461" y="899162"/>
                </a:cubicBezTo>
                <a:cubicBezTo>
                  <a:pt x="6464890" y="910656"/>
                  <a:pt x="6476948" y="927177"/>
                  <a:pt x="6487881" y="945374"/>
                </a:cubicBezTo>
                <a:cubicBezTo>
                  <a:pt x="6494981" y="926165"/>
                  <a:pt x="6501212" y="923773"/>
                  <a:pt x="6515518" y="936943"/>
                </a:cubicBezTo>
                <a:cubicBezTo>
                  <a:pt x="6519809" y="940895"/>
                  <a:pt x="6523131" y="948017"/>
                  <a:pt x="6522620" y="955678"/>
                </a:cubicBezTo>
                <a:cubicBezTo>
                  <a:pt x="6522724" y="969323"/>
                  <a:pt x="6532123" y="972557"/>
                  <a:pt x="6541216" y="972800"/>
                </a:cubicBezTo>
                <a:cubicBezTo>
                  <a:pt x="6550464" y="974537"/>
                  <a:pt x="6553529" y="966518"/>
                  <a:pt x="6556593" y="958500"/>
                </a:cubicBezTo>
                <a:cubicBezTo>
                  <a:pt x="6558379" y="950660"/>
                  <a:pt x="6557459" y="941684"/>
                  <a:pt x="6564202" y="931631"/>
                </a:cubicBezTo>
                <a:cubicBezTo>
                  <a:pt x="6562211" y="950122"/>
                  <a:pt x="6570334" y="953536"/>
                  <a:pt x="6580858" y="955096"/>
                </a:cubicBezTo>
                <a:cubicBezTo>
                  <a:pt x="6589951" y="955337"/>
                  <a:pt x="6600935" y="961384"/>
                  <a:pt x="6600578" y="970541"/>
                </a:cubicBezTo>
                <a:cubicBezTo>
                  <a:pt x="6599711" y="987358"/>
                  <a:pt x="6600121" y="1003996"/>
                  <a:pt x="6592562" y="1018716"/>
                </a:cubicBezTo>
                <a:cubicBezTo>
                  <a:pt x="6588221" y="1026915"/>
                  <a:pt x="6583266" y="1029127"/>
                  <a:pt x="6574173" y="1028885"/>
                </a:cubicBezTo>
                <a:cubicBezTo>
                  <a:pt x="6567480" y="1026788"/>
                  <a:pt x="6564619" y="1024155"/>
                  <a:pt x="6564976" y="1014998"/>
                </a:cubicBezTo>
                <a:cubicBezTo>
                  <a:pt x="6564361" y="1009013"/>
                  <a:pt x="6560224" y="1006557"/>
                  <a:pt x="6556392" y="1007096"/>
                </a:cubicBezTo>
                <a:cubicBezTo>
                  <a:pt x="6541220" y="1010743"/>
                  <a:pt x="6531360" y="1003019"/>
                  <a:pt x="6521346" y="993799"/>
                </a:cubicBezTo>
                <a:cubicBezTo>
                  <a:pt x="6511486" y="986077"/>
                  <a:pt x="6500963" y="984518"/>
                  <a:pt x="6493097" y="996246"/>
                </a:cubicBezTo>
                <a:cubicBezTo>
                  <a:pt x="6487478" y="1004623"/>
                  <a:pt x="6484617" y="1001988"/>
                  <a:pt x="6484974" y="992832"/>
                </a:cubicBezTo>
                <a:cubicBezTo>
                  <a:pt x="6484361" y="986847"/>
                  <a:pt x="6481653" y="985709"/>
                  <a:pt x="6476238" y="983433"/>
                </a:cubicBezTo>
                <a:cubicBezTo>
                  <a:pt x="6453606" y="977502"/>
                  <a:pt x="6430619" y="980728"/>
                  <a:pt x="6409828" y="992751"/>
                </a:cubicBezTo>
                <a:cubicBezTo>
                  <a:pt x="6398947" y="1000349"/>
                  <a:pt x="6387453" y="1001961"/>
                  <a:pt x="6375651" y="1000583"/>
                </a:cubicBezTo>
                <a:cubicBezTo>
                  <a:pt x="6365128" y="999024"/>
                  <a:pt x="6355422" y="992797"/>
                  <a:pt x="6346992" y="986391"/>
                </a:cubicBezTo>
                <a:cubicBezTo>
                  <a:pt x="6342701" y="982439"/>
                  <a:pt x="6339533" y="976813"/>
                  <a:pt x="6333608" y="982198"/>
                </a:cubicBezTo>
                <a:cubicBezTo>
                  <a:pt x="6327682" y="987583"/>
                  <a:pt x="6328295" y="993567"/>
                  <a:pt x="6330339" y="1000869"/>
                </a:cubicBezTo>
                <a:cubicBezTo>
                  <a:pt x="6332230" y="1006674"/>
                  <a:pt x="6335245" y="1010805"/>
                  <a:pt x="6334581" y="1016969"/>
                </a:cubicBezTo>
                <a:cubicBezTo>
                  <a:pt x="6336269" y="1033428"/>
                  <a:pt x="6343421" y="1040012"/>
                  <a:pt x="6356499" y="1041213"/>
                </a:cubicBezTo>
                <a:cubicBezTo>
                  <a:pt x="6380100" y="1043972"/>
                  <a:pt x="6401301" y="1048587"/>
                  <a:pt x="6423933" y="1054518"/>
                </a:cubicBezTo>
                <a:cubicBezTo>
                  <a:pt x="6437471" y="1060207"/>
                  <a:pt x="6439514" y="1067509"/>
                  <a:pt x="6431802" y="1080733"/>
                </a:cubicBezTo>
                <a:cubicBezTo>
                  <a:pt x="6430525" y="1080912"/>
                  <a:pt x="6430679" y="1082409"/>
                  <a:pt x="6430832" y="1083904"/>
                </a:cubicBezTo>
                <a:cubicBezTo>
                  <a:pt x="6429811" y="1099225"/>
                  <a:pt x="6421793" y="1109456"/>
                  <a:pt x="6413620" y="1118194"/>
                </a:cubicBezTo>
                <a:cubicBezTo>
                  <a:pt x="6407847" y="1125073"/>
                  <a:pt x="6404986" y="1122439"/>
                  <a:pt x="6403095" y="1116633"/>
                </a:cubicBezTo>
                <a:cubicBezTo>
                  <a:pt x="6399162" y="1103526"/>
                  <a:pt x="6404933" y="1096645"/>
                  <a:pt x="6414996" y="1093715"/>
                </a:cubicBezTo>
                <a:cubicBezTo>
                  <a:pt x="6411675" y="1086593"/>
                  <a:pt x="6407230" y="1081145"/>
                  <a:pt x="6400845" y="1082041"/>
                </a:cubicBezTo>
                <a:cubicBezTo>
                  <a:pt x="6397014" y="1082578"/>
                  <a:pt x="6396350" y="1088743"/>
                  <a:pt x="6395533" y="1093411"/>
                </a:cubicBezTo>
                <a:cubicBezTo>
                  <a:pt x="6392724" y="1116571"/>
                  <a:pt x="6388078" y="1121776"/>
                  <a:pt x="6368767" y="1122968"/>
                </a:cubicBezTo>
                <a:cubicBezTo>
                  <a:pt x="6350580" y="1122485"/>
                  <a:pt x="6331424" y="1125172"/>
                  <a:pt x="6313851" y="1130673"/>
                </a:cubicBezTo>
                <a:cubicBezTo>
                  <a:pt x="6290046" y="1138567"/>
                  <a:pt x="6284324" y="1133299"/>
                  <a:pt x="6285241" y="1104333"/>
                </a:cubicBezTo>
                <a:cubicBezTo>
                  <a:pt x="6285087" y="1102836"/>
                  <a:pt x="6284934" y="1101340"/>
                  <a:pt x="6284780" y="1099844"/>
                </a:cubicBezTo>
                <a:cubicBezTo>
                  <a:pt x="6285597" y="1095175"/>
                  <a:pt x="6288814" y="1088653"/>
                  <a:pt x="6282123" y="1086557"/>
                </a:cubicBezTo>
                <a:cubicBezTo>
                  <a:pt x="6275583" y="1085957"/>
                  <a:pt x="6268891" y="1083860"/>
                  <a:pt x="6265980" y="1093375"/>
                </a:cubicBezTo>
                <a:cubicBezTo>
                  <a:pt x="6264040" y="1099718"/>
                  <a:pt x="6261946" y="1104565"/>
                  <a:pt x="6261283" y="1110729"/>
                </a:cubicBezTo>
                <a:cubicBezTo>
                  <a:pt x="6257094" y="1120424"/>
                  <a:pt x="6252139" y="1122636"/>
                  <a:pt x="6243863" y="1117727"/>
                </a:cubicBezTo>
                <a:cubicBezTo>
                  <a:pt x="6235740" y="1114313"/>
                  <a:pt x="6236250" y="1106654"/>
                  <a:pt x="6240745" y="1099951"/>
                </a:cubicBezTo>
                <a:cubicBezTo>
                  <a:pt x="6241715" y="1096780"/>
                  <a:pt x="6242838" y="1095104"/>
                  <a:pt x="6243809" y="1091932"/>
                </a:cubicBezTo>
                <a:cubicBezTo>
                  <a:pt x="6246057" y="1088582"/>
                  <a:pt x="6245597" y="1084093"/>
                  <a:pt x="6242736" y="1081459"/>
                </a:cubicBezTo>
                <a:cubicBezTo>
                  <a:pt x="6238597" y="1079004"/>
                  <a:pt x="6237780" y="1083672"/>
                  <a:pt x="6235379" y="1085526"/>
                </a:cubicBezTo>
                <a:cubicBezTo>
                  <a:pt x="6230732" y="1090731"/>
                  <a:pt x="6227514" y="1097254"/>
                  <a:pt x="6225726" y="1105094"/>
                </a:cubicBezTo>
                <a:cubicBezTo>
                  <a:pt x="6218780" y="1125800"/>
                  <a:pt x="6211425" y="1129868"/>
                  <a:pt x="6193749" y="1121723"/>
                </a:cubicBezTo>
                <a:cubicBezTo>
                  <a:pt x="6185626" y="1118310"/>
                  <a:pt x="6177350" y="1113399"/>
                  <a:pt x="6169226" y="1109986"/>
                </a:cubicBezTo>
                <a:cubicBezTo>
                  <a:pt x="6163811" y="1107710"/>
                  <a:pt x="6157273" y="1107110"/>
                  <a:pt x="6152931" y="1115309"/>
                </a:cubicBezTo>
                <a:cubicBezTo>
                  <a:pt x="6147466" y="1125181"/>
                  <a:pt x="6144708" y="1136192"/>
                  <a:pt x="6131783" y="1136488"/>
                </a:cubicBezTo>
                <a:cubicBezTo>
                  <a:pt x="6123968" y="1136067"/>
                  <a:pt x="6119166" y="1139776"/>
                  <a:pt x="6112166" y="1134688"/>
                </a:cubicBezTo>
                <a:cubicBezTo>
                  <a:pt x="6077018" y="1107746"/>
                  <a:pt x="6040492" y="1105282"/>
                  <a:pt x="6001821" y="1119814"/>
                </a:cubicBezTo>
                <a:cubicBezTo>
                  <a:pt x="5995589" y="1122207"/>
                  <a:pt x="5990327" y="1121427"/>
                  <a:pt x="5984758" y="1117655"/>
                </a:cubicBezTo>
                <a:cubicBezTo>
                  <a:pt x="5971883" y="1105802"/>
                  <a:pt x="5957682" y="1106276"/>
                  <a:pt x="5942664" y="1111420"/>
                </a:cubicBezTo>
                <a:cubicBezTo>
                  <a:pt x="5921566" y="1120451"/>
                  <a:pt x="5903176" y="1130619"/>
                  <a:pt x="5885247" y="1145277"/>
                </a:cubicBezTo>
                <a:cubicBezTo>
                  <a:pt x="5876920" y="1152517"/>
                  <a:pt x="5868593" y="1159756"/>
                  <a:pt x="5858225" y="1159693"/>
                </a:cubicBezTo>
                <a:cubicBezTo>
                  <a:pt x="5824098" y="1155375"/>
                  <a:pt x="5788339" y="1160393"/>
                  <a:pt x="5755695" y="1145242"/>
                </a:cubicBezTo>
                <a:cubicBezTo>
                  <a:pt x="5748849" y="1141649"/>
                  <a:pt x="5743894" y="1143862"/>
                  <a:pt x="5738121" y="1150743"/>
                </a:cubicBezTo>
                <a:cubicBezTo>
                  <a:pt x="5735874" y="1154094"/>
                  <a:pt x="5733626" y="1157444"/>
                  <a:pt x="5731226" y="1159299"/>
                </a:cubicBezTo>
                <a:cubicBezTo>
                  <a:pt x="5724994" y="1161691"/>
                  <a:pt x="5726578" y="1164504"/>
                  <a:pt x="5728315" y="1168814"/>
                </a:cubicBezTo>
                <a:cubicBezTo>
                  <a:pt x="5731790" y="1177432"/>
                  <a:pt x="5737359" y="1181206"/>
                  <a:pt x="5745021" y="1180129"/>
                </a:cubicBezTo>
                <a:cubicBezTo>
                  <a:pt x="5753960" y="1178876"/>
                  <a:pt x="5758712" y="1187315"/>
                  <a:pt x="5758356" y="1196471"/>
                </a:cubicBezTo>
                <a:cubicBezTo>
                  <a:pt x="5757845" y="1204132"/>
                  <a:pt x="5749877" y="1202215"/>
                  <a:pt x="5744614" y="1201435"/>
                </a:cubicBezTo>
                <a:cubicBezTo>
                  <a:pt x="5730259" y="1200414"/>
                  <a:pt x="5725047" y="1187485"/>
                  <a:pt x="5719988" y="1176053"/>
                </a:cubicBezTo>
                <a:cubicBezTo>
                  <a:pt x="5697814" y="1136667"/>
                  <a:pt x="5665783" y="1127502"/>
                  <a:pt x="5632171" y="1153467"/>
                </a:cubicBezTo>
                <a:cubicBezTo>
                  <a:pt x="5623692" y="1159210"/>
                  <a:pt x="5615058" y="1163456"/>
                  <a:pt x="5605965" y="1163215"/>
                </a:cubicBezTo>
                <a:cubicBezTo>
                  <a:pt x="5599580" y="1164110"/>
                  <a:pt x="5596871" y="1162973"/>
                  <a:pt x="5596105" y="1155492"/>
                </a:cubicBezTo>
                <a:cubicBezTo>
                  <a:pt x="5593447" y="1142205"/>
                  <a:pt x="5589156" y="1138253"/>
                  <a:pt x="5578122" y="1144354"/>
                </a:cubicBezTo>
                <a:cubicBezTo>
                  <a:pt x="5557177" y="1154883"/>
                  <a:pt x="5536745" y="1157750"/>
                  <a:pt x="5515033" y="1160795"/>
                </a:cubicBezTo>
                <a:cubicBezTo>
                  <a:pt x="5480397" y="1164137"/>
                  <a:pt x="5449391" y="1177595"/>
                  <a:pt x="5425638" y="1211282"/>
                </a:cubicBezTo>
                <a:cubicBezTo>
                  <a:pt x="5425638" y="1211282"/>
                  <a:pt x="5424208" y="1209965"/>
                  <a:pt x="5424054" y="1208468"/>
                </a:cubicBezTo>
                <a:cubicBezTo>
                  <a:pt x="5424872" y="1203801"/>
                  <a:pt x="5426966" y="1198954"/>
                  <a:pt x="5427630" y="1192790"/>
                </a:cubicBezTo>
                <a:cubicBezTo>
                  <a:pt x="5428803" y="1178965"/>
                  <a:pt x="5425636" y="1173339"/>
                  <a:pt x="5413835" y="1171959"/>
                </a:cubicBezTo>
                <a:cubicBezTo>
                  <a:pt x="5399479" y="1170938"/>
                  <a:pt x="5395955" y="1174467"/>
                  <a:pt x="5396364" y="1191106"/>
                </a:cubicBezTo>
                <a:cubicBezTo>
                  <a:pt x="5396825" y="1195594"/>
                  <a:pt x="5400299" y="1204213"/>
                  <a:pt x="5392638" y="1205288"/>
                </a:cubicBezTo>
                <a:cubicBezTo>
                  <a:pt x="5381297" y="1208397"/>
                  <a:pt x="5372407" y="1197502"/>
                  <a:pt x="5376288" y="1184816"/>
                </a:cubicBezTo>
                <a:cubicBezTo>
                  <a:pt x="5379352" y="1176797"/>
                  <a:pt x="5377615" y="1172488"/>
                  <a:pt x="5369645" y="1170570"/>
                </a:cubicBezTo>
                <a:cubicBezTo>
                  <a:pt x="5352276" y="1165419"/>
                  <a:pt x="5334753" y="1158770"/>
                  <a:pt x="5318201" y="1148951"/>
                </a:cubicBezTo>
                <a:cubicBezTo>
                  <a:pt x="5304509" y="1141765"/>
                  <a:pt x="5290308" y="1142241"/>
                  <a:pt x="5277333" y="1154686"/>
                </a:cubicBezTo>
                <a:cubicBezTo>
                  <a:pt x="5273962" y="1159713"/>
                  <a:pt x="5269006" y="1161925"/>
                  <a:pt x="5262621" y="1162820"/>
                </a:cubicBezTo>
                <a:cubicBezTo>
                  <a:pt x="5252251" y="1162758"/>
                  <a:pt x="5241880" y="1162695"/>
                  <a:pt x="5231510" y="1162632"/>
                </a:cubicBezTo>
                <a:cubicBezTo>
                  <a:pt x="5223847" y="1163707"/>
                  <a:pt x="5217002" y="1160115"/>
                  <a:pt x="5213374" y="1150000"/>
                </a:cubicBezTo>
                <a:cubicBezTo>
                  <a:pt x="5211023" y="1139706"/>
                  <a:pt x="5205761" y="1138926"/>
                  <a:pt x="5198406" y="1142993"/>
                </a:cubicBezTo>
                <a:cubicBezTo>
                  <a:pt x="5192173" y="1145385"/>
                  <a:pt x="5184664" y="1147956"/>
                  <a:pt x="5178431" y="1150349"/>
                </a:cubicBezTo>
                <a:cubicBezTo>
                  <a:pt x="5163567" y="1156988"/>
                  <a:pt x="5155700" y="1168715"/>
                  <a:pt x="5154987" y="1187028"/>
                </a:cubicBezTo>
                <a:cubicBezTo>
                  <a:pt x="5154324" y="1193193"/>
                  <a:pt x="5154937" y="1199178"/>
                  <a:pt x="5154273" y="1205341"/>
                </a:cubicBezTo>
                <a:cubicBezTo>
                  <a:pt x="5145840" y="1160993"/>
                  <a:pt x="5116977" y="1157454"/>
                  <a:pt x="5086990" y="1155590"/>
                </a:cubicBezTo>
                <a:cubicBezTo>
                  <a:pt x="5077743" y="1153853"/>
                  <a:pt x="5071817" y="1159237"/>
                  <a:pt x="5066046" y="1166117"/>
                </a:cubicBezTo>
                <a:cubicBezTo>
                  <a:pt x="5060273" y="1172999"/>
                  <a:pt x="5058487" y="1180838"/>
                  <a:pt x="5061960" y="1189457"/>
                </a:cubicBezTo>
                <a:cubicBezTo>
                  <a:pt x="5065282" y="1196580"/>
                  <a:pt x="5071207" y="1191195"/>
                  <a:pt x="5076315" y="1190478"/>
                </a:cubicBezTo>
                <a:cubicBezTo>
                  <a:pt x="5080147" y="1189941"/>
                  <a:pt x="5086380" y="1187549"/>
                  <a:pt x="5088423" y="1194852"/>
                </a:cubicBezTo>
                <a:cubicBezTo>
                  <a:pt x="5090314" y="1200656"/>
                  <a:pt x="5088526" y="1208496"/>
                  <a:pt x="5083725" y="1212205"/>
                </a:cubicBezTo>
                <a:cubicBezTo>
                  <a:pt x="5079078" y="1217410"/>
                  <a:pt x="5072691" y="1218307"/>
                  <a:pt x="5067583" y="1219023"/>
                </a:cubicBezTo>
                <a:cubicBezTo>
                  <a:pt x="5061197" y="1219919"/>
                  <a:pt x="5054811" y="1220815"/>
                  <a:pt x="5051593" y="1227338"/>
                </a:cubicBezTo>
                <a:cubicBezTo>
                  <a:pt x="5059054" y="1236915"/>
                  <a:pt x="5069730" y="1239971"/>
                  <a:pt x="5078669" y="1238716"/>
                </a:cubicBezTo>
                <a:cubicBezTo>
                  <a:pt x="5105796" y="1237946"/>
                  <a:pt x="5131135" y="1245014"/>
                  <a:pt x="5156475" y="1252083"/>
                </a:cubicBezTo>
                <a:cubicBezTo>
                  <a:pt x="5173843" y="1257235"/>
                  <a:pt x="5190446" y="1254905"/>
                  <a:pt x="5205821" y="1240606"/>
                </a:cubicBezTo>
                <a:cubicBezTo>
                  <a:pt x="5210469" y="1235400"/>
                  <a:pt x="5215731" y="1236180"/>
                  <a:pt x="5221453" y="1241448"/>
                </a:cubicBezTo>
                <a:cubicBezTo>
                  <a:pt x="5231621" y="1252164"/>
                  <a:pt x="5243881" y="1258032"/>
                  <a:pt x="5256143" y="1263901"/>
                </a:cubicBezTo>
                <a:cubicBezTo>
                  <a:pt x="5262835" y="1265997"/>
                  <a:pt x="5269221" y="1265102"/>
                  <a:pt x="5275146" y="1259717"/>
                </a:cubicBezTo>
                <a:cubicBezTo>
                  <a:pt x="5286997" y="1248947"/>
                  <a:pt x="5300738" y="1243984"/>
                  <a:pt x="5315246" y="1246501"/>
                </a:cubicBezTo>
                <a:cubicBezTo>
                  <a:pt x="5328478" y="1249198"/>
                  <a:pt x="5341710" y="1251895"/>
                  <a:pt x="5353663" y="1254771"/>
                </a:cubicBezTo>
                <a:cubicBezTo>
                  <a:pt x="5363064" y="1258005"/>
                  <a:pt x="5368018" y="1255792"/>
                  <a:pt x="5368068" y="1243644"/>
                </a:cubicBezTo>
                <a:cubicBezTo>
                  <a:pt x="5368579" y="1235984"/>
                  <a:pt x="5370673" y="1231136"/>
                  <a:pt x="5377058" y="1230239"/>
                </a:cubicBezTo>
                <a:cubicBezTo>
                  <a:pt x="5390953" y="1226773"/>
                  <a:pt x="5395552" y="1233716"/>
                  <a:pt x="5393254" y="1249216"/>
                </a:cubicBezTo>
                <a:cubicBezTo>
                  <a:pt x="5390293" y="1270880"/>
                  <a:pt x="5394585" y="1274832"/>
                  <a:pt x="5412465" y="1272322"/>
                </a:cubicBezTo>
                <a:cubicBezTo>
                  <a:pt x="5423958" y="1270710"/>
                  <a:pt x="5435299" y="1267600"/>
                  <a:pt x="5445363" y="1264671"/>
                </a:cubicBezTo>
                <a:cubicBezTo>
                  <a:pt x="5461965" y="1262342"/>
                  <a:pt x="5476984" y="1257198"/>
                  <a:pt x="5493076" y="1262529"/>
                </a:cubicBezTo>
                <a:cubicBezTo>
                  <a:pt x="5502323" y="1264267"/>
                  <a:pt x="5509168" y="1267860"/>
                  <a:pt x="5508148" y="1283182"/>
                </a:cubicBezTo>
                <a:cubicBezTo>
                  <a:pt x="5506668" y="1294013"/>
                  <a:pt x="5512696" y="1302273"/>
                  <a:pt x="5522913" y="1300840"/>
                </a:cubicBezTo>
                <a:cubicBezTo>
                  <a:pt x="5554994" y="1297856"/>
                  <a:pt x="5584472" y="1307380"/>
                  <a:pt x="5614102" y="1318401"/>
                </a:cubicBezTo>
                <a:cubicBezTo>
                  <a:pt x="5636887" y="1325828"/>
                  <a:pt x="5649812" y="1325533"/>
                  <a:pt x="5661252" y="1298126"/>
                </a:cubicBezTo>
                <a:cubicBezTo>
                  <a:pt x="5662529" y="1297946"/>
                  <a:pt x="5663807" y="1297767"/>
                  <a:pt x="5663807" y="1297767"/>
                </a:cubicBezTo>
                <a:cubicBezTo>
                  <a:pt x="5669375" y="1301539"/>
                  <a:pt x="5664370" y="1315901"/>
                  <a:pt x="5672032" y="1314826"/>
                </a:cubicBezTo>
                <a:cubicBezTo>
                  <a:pt x="5678418" y="1313930"/>
                  <a:pt x="5682606" y="1304236"/>
                  <a:pt x="5685670" y="1296217"/>
                </a:cubicBezTo>
                <a:cubicBezTo>
                  <a:pt x="5686794" y="1294542"/>
                  <a:pt x="5687765" y="1291369"/>
                  <a:pt x="5688889" y="1289695"/>
                </a:cubicBezTo>
                <a:cubicBezTo>
                  <a:pt x="5692923" y="1278504"/>
                  <a:pt x="5695680" y="1267493"/>
                  <a:pt x="5697161" y="1256661"/>
                </a:cubicBezTo>
                <a:cubicBezTo>
                  <a:pt x="5698948" y="1248822"/>
                  <a:pt x="5703904" y="1246608"/>
                  <a:pt x="5710596" y="1248706"/>
                </a:cubicBezTo>
                <a:cubicBezTo>
                  <a:pt x="5714734" y="1251160"/>
                  <a:pt x="5720303" y="1254932"/>
                  <a:pt x="5718361" y="1261275"/>
                </a:cubicBezTo>
                <a:cubicBezTo>
                  <a:pt x="5708862" y="1282339"/>
                  <a:pt x="5717089" y="1299398"/>
                  <a:pt x="5724038" y="1316636"/>
                </a:cubicBezTo>
                <a:cubicBezTo>
                  <a:pt x="5727666" y="1326751"/>
                  <a:pt x="5730680" y="1330881"/>
                  <a:pt x="5737422" y="1320828"/>
                </a:cubicBezTo>
                <a:cubicBezTo>
                  <a:pt x="5748965" y="1307066"/>
                  <a:pt x="5764139" y="1303421"/>
                  <a:pt x="5777880" y="1298457"/>
                </a:cubicBezTo>
                <a:cubicBezTo>
                  <a:pt x="5782834" y="1296244"/>
                  <a:pt x="5786666" y="1295706"/>
                  <a:pt x="5788403" y="1300016"/>
                </a:cubicBezTo>
                <a:cubicBezTo>
                  <a:pt x="5797907" y="1316895"/>
                  <a:pt x="5812262" y="1317917"/>
                  <a:pt x="5826617" y="1318938"/>
                </a:cubicBezTo>
                <a:cubicBezTo>
                  <a:pt x="5839848" y="1321635"/>
                  <a:pt x="5852925" y="1322835"/>
                  <a:pt x="5860692" y="1335406"/>
                </a:cubicBezTo>
                <a:cubicBezTo>
                  <a:pt x="5864013" y="1342528"/>
                  <a:pt x="5866567" y="1342170"/>
                  <a:pt x="5872800" y="1339778"/>
                </a:cubicBezTo>
                <a:cubicBezTo>
                  <a:pt x="5895021" y="1329071"/>
                  <a:pt x="5916732" y="1326025"/>
                  <a:pt x="5937576" y="1339795"/>
                </a:cubicBezTo>
                <a:cubicBezTo>
                  <a:pt x="5945853" y="1344704"/>
                  <a:pt x="5950960" y="1343989"/>
                  <a:pt x="5958163" y="1338425"/>
                </a:cubicBezTo>
                <a:cubicBezTo>
                  <a:pt x="5973846" y="1327119"/>
                  <a:pt x="5990448" y="1324789"/>
                  <a:pt x="6008431" y="1335925"/>
                </a:cubicBezTo>
                <a:cubicBezTo>
                  <a:pt x="6012722" y="1339877"/>
                  <a:pt x="6016707" y="1340834"/>
                  <a:pt x="6021510" y="1337126"/>
                </a:cubicBezTo>
                <a:cubicBezTo>
                  <a:pt x="6042299" y="1325102"/>
                  <a:pt x="6080870" y="1334868"/>
                  <a:pt x="6094664" y="1355698"/>
                </a:cubicBezTo>
                <a:cubicBezTo>
                  <a:pt x="6103654" y="1342295"/>
                  <a:pt x="6116273" y="1339008"/>
                  <a:pt x="6128227" y="1341882"/>
                </a:cubicBezTo>
                <a:cubicBezTo>
                  <a:pt x="6145596" y="1347035"/>
                  <a:pt x="6163629" y="1346022"/>
                  <a:pt x="6181662" y="1345011"/>
                </a:cubicBezTo>
                <a:cubicBezTo>
                  <a:pt x="6206234" y="1344597"/>
                  <a:pt x="6221203" y="1351605"/>
                  <a:pt x="6230809" y="1382128"/>
                </a:cubicBezTo>
                <a:cubicBezTo>
                  <a:pt x="6231115" y="1385121"/>
                  <a:pt x="6232546" y="1386438"/>
                  <a:pt x="6232853" y="1389430"/>
                </a:cubicBezTo>
                <a:cubicBezTo>
                  <a:pt x="6236481" y="1399545"/>
                  <a:pt x="6241743" y="1400325"/>
                  <a:pt x="6247362" y="1391948"/>
                </a:cubicBezTo>
                <a:cubicBezTo>
                  <a:pt x="6251857" y="1385246"/>
                  <a:pt x="6256351" y="1378545"/>
                  <a:pt x="6262123" y="1371663"/>
                </a:cubicBezTo>
                <a:cubicBezTo>
                  <a:pt x="6282811" y="1345995"/>
                  <a:pt x="6309121" y="1349892"/>
                  <a:pt x="6326390" y="1379343"/>
                </a:cubicBezTo>
                <a:cubicBezTo>
                  <a:pt x="6332878" y="1392092"/>
                  <a:pt x="6341769" y="1402986"/>
                  <a:pt x="6354183" y="1410351"/>
                </a:cubicBezTo>
                <a:cubicBezTo>
                  <a:pt x="6365320" y="1417895"/>
                  <a:pt x="6376457" y="1425438"/>
                  <a:pt x="6384224" y="1438008"/>
                </a:cubicBezTo>
                <a:cubicBezTo>
                  <a:pt x="6390352" y="1421972"/>
                  <a:pt x="6380849" y="1405091"/>
                  <a:pt x="6386978" y="1389054"/>
                </a:cubicBezTo>
                <a:cubicBezTo>
                  <a:pt x="6400466" y="1406892"/>
                  <a:pt x="6400466" y="1406892"/>
                  <a:pt x="6417272" y="1393909"/>
                </a:cubicBezTo>
                <a:cubicBezTo>
                  <a:pt x="6424627" y="1389843"/>
                  <a:pt x="6429583" y="1387630"/>
                  <a:pt x="6437706" y="1391044"/>
                </a:cubicBezTo>
                <a:cubicBezTo>
                  <a:pt x="6459212" y="1398650"/>
                  <a:pt x="6480414" y="1403264"/>
                  <a:pt x="6501615" y="1407879"/>
                </a:cubicBezTo>
                <a:cubicBezTo>
                  <a:pt x="6566648" y="1423037"/>
                  <a:pt x="6632038" y="1429041"/>
                  <a:pt x="6696254" y="1448867"/>
                </a:cubicBezTo>
                <a:cubicBezTo>
                  <a:pt x="6701515" y="1449647"/>
                  <a:pt x="6709178" y="1448571"/>
                  <a:pt x="6709944" y="1456053"/>
                </a:cubicBezTo>
                <a:cubicBezTo>
                  <a:pt x="6711989" y="1463354"/>
                  <a:pt x="6705910" y="1467242"/>
                  <a:pt x="6702539" y="1472269"/>
                </a:cubicBezTo>
                <a:cubicBezTo>
                  <a:pt x="6699015" y="1475799"/>
                  <a:pt x="6694212" y="1479508"/>
                  <a:pt x="6697380" y="1485135"/>
                </a:cubicBezTo>
                <a:cubicBezTo>
                  <a:pt x="6699424" y="1492437"/>
                  <a:pt x="6704839" y="1494713"/>
                  <a:pt x="6710102" y="1495493"/>
                </a:cubicBezTo>
                <a:cubicBezTo>
                  <a:pt x="6713933" y="1494954"/>
                  <a:pt x="6717765" y="1494416"/>
                  <a:pt x="6721595" y="1493879"/>
                </a:cubicBezTo>
                <a:cubicBezTo>
                  <a:pt x="6739629" y="1492867"/>
                  <a:pt x="6751073" y="1503403"/>
                  <a:pt x="6753221" y="1524350"/>
                </a:cubicBezTo>
                <a:cubicBezTo>
                  <a:pt x="6753987" y="1531831"/>
                  <a:pt x="6754754" y="1539313"/>
                  <a:pt x="6752967" y="1547152"/>
                </a:cubicBezTo>
                <a:cubicBezTo>
                  <a:pt x="6752610" y="1556308"/>
                  <a:pt x="6758178" y="1560080"/>
                  <a:pt x="6765534" y="1556012"/>
                </a:cubicBezTo>
                <a:cubicBezTo>
                  <a:pt x="6779123" y="1549553"/>
                  <a:pt x="6784281" y="1536687"/>
                  <a:pt x="6780857" y="1515919"/>
                </a:cubicBezTo>
                <a:cubicBezTo>
                  <a:pt x="6791024" y="1526635"/>
                  <a:pt x="6798483" y="1536211"/>
                  <a:pt x="6803541" y="1547645"/>
                </a:cubicBezTo>
                <a:cubicBezTo>
                  <a:pt x="6808599" y="1559077"/>
                  <a:pt x="6807530" y="1586548"/>
                  <a:pt x="6799510" y="1596778"/>
                </a:cubicBezTo>
                <a:cubicBezTo>
                  <a:pt x="6789090" y="1608864"/>
                  <a:pt x="6776829" y="1602997"/>
                  <a:pt x="6767276" y="1598266"/>
                </a:cubicBezTo>
                <a:cubicBezTo>
                  <a:pt x="6753584" y="1591080"/>
                  <a:pt x="6738922" y="1587066"/>
                  <a:pt x="6723597" y="1589216"/>
                </a:cubicBezTo>
                <a:cubicBezTo>
                  <a:pt x="6714657" y="1590471"/>
                  <a:pt x="6704440" y="1591905"/>
                  <a:pt x="6694223" y="1593338"/>
                </a:cubicBezTo>
                <a:cubicBezTo>
                  <a:pt x="6652078" y="1599252"/>
                  <a:pt x="6610444" y="1597503"/>
                  <a:pt x="6573557" y="1566253"/>
                </a:cubicBezTo>
                <a:cubicBezTo>
                  <a:pt x="6559406" y="1554579"/>
                  <a:pt x="6552204" y="1560144"/>
                  <a:pt x="6547657" y="1578994"/>
                </a:cubicBezTo>
                <a:cubicBezTo>
                  <a:pt x="6546688" y="1582164"/>
                  <a:pt x="6549702" y="1586296"/>
                  <a:pt x="6546024" y="1588330"/>
                </a:cubicBezTo>
                <a:cubicBezTo>
                  <a:pt x="6542193" y="1588867"/>
                  <a:pt x="6539332" y="1586233"/>
                  <a:pt x="6537748" y="1583419"/>
                </a:cubicBezTo>
                <a:cubicBezTo>
                  <a:pt x="6536164" y="1580607"/>
                  <a:pt x="6534580" y="1577793"/>
                  <a:pt x="6533150" y="1576476"/>
                </a:cubicBezTo>
                <a:cubicBezTo>
                  <a:pt x="6528552" y="1569533"/>
                  <a:pt x="6522829" y="1564265"/>
                  <a:pt x="6517211" y="1572641"/>
                </a:cubicBezTo>
                <a:cubicBezTo>
                  <a:pt x="6510315" y="1581198"/>
                  <a:pt x="6520685" y="1581260"/>
                  <a:pt x="6523700" y="1585391"/>
                </a:cubicBezTo>
                <a:cubicBezTo>
                  <a:pt x="6523853" y="1586886"/>
                  <a:pt x="6525130" y="1586708"/>
                  <a:pt x="6525284" y="1588204"/>
                </a:cubicBezTo>
                <a:cubicBezTo>
                  <a:pt x="6528145" y="1590839"/>
                  <a:pt x="6529882" y="1595147"/>
                  <a:pt x="6527634" y="1598499"/>
                </a:cubicBezTo>
                <a:cubicBezTo>
                  <a:pt x="6525540" y="1603345"/>
                  <a:pt x="6522986" y="1603704"/>
                  <a:pt x="6518848" y="1601249"/>
                </a:cubicBezTo>
                <a:cubicBezTo>
                  <a:pt x="6502603" y="1594422"/>
                  <a:pt x="6489168" y="1602378"/>
                  <a:pt x="6480638" y="1620270"/>
                </a:cubicBezTo>
                <a:cubicBezTo>
                  <a:pt x="6478390" y="1623621"/>
                  <a:pt x="6473590" y="1627330"/>
                  <a:pt x="6474049" y="1631818"/>
                </a:cubicBezTo>
                <a:cubicBezTo>
                  <a:pt x="6475736" y="1648278"/>
                  <a:pt x="6491472" y="1662765"/>
                  <a:pt x="6503937" y="1657980"/>
                </a:cubicBezTo>
                <a:cubicBezTo>
                  <a:pt x="6528865" y="1648411"/>
                  <a:pt x="6553590" y="1649496"/>
                  <a:pt x="6579236" y="1659557"/>
                </a:cubicBezTo>
                <a:cubicBezTo>
                  <a:pt x="6588483" y="1661296"/>
                  <a:pt x="6597730" y="1663033"/>
                  <a:pt x="6604625" y="1654477"/>
                </a:cubicBezTo>
                <a:cubicBezTo>
                  <a:pt x="6610550" y="1649093"/>
                  <a:pt x="6613258" y="1650231"/>
                  <a:pt x="6615456" y="1659028"/>
                </a:cubicBezTo>
                <a:cubicBezTo>
                  <a:pt x="6617960" y="1670818"/>
                  <a:pt x="6625112" y="1677404"/>
                  <a:pt x="6635635" y="1678964"/>
                </a:cubicBezTo>
                <a:cubicBezTo>
                  <a:pt x="6646313" y="1682018"/>
                  <a:pt x="6658268" y="1684895"/>
                  <a:pt x="6670222" y="1687770"/>
                </a:cubicBezTo>
                <a:cubicBezTo>
                  <a:pt x="6680746" y="1689329"/>
                  <a:pt x="6685497" y="1697769"/>
                  <a:pt x="6685448" y="1709917"/>
                </a:cubicBezTo>
                <a:cubicBezTo>
                  <a:pt x="6685601" y="1711415"/>
                  <a:pt x="6685907" y="1714408"/>
                  <a:pt x="6684937" y="1717578"/>
                </a:cubicBezTo>
                <a:cubicBezTo>
                  <a:pt x="6685704" y="1725060"/>
                  <a:pt x="6690148" y="1730507"/>
                  <a:pt x="6696534" y="1729610"/>
                </a:cubicBezTo>
                <a:cubicBezTo>
                  <a:pt x="6701797" y="1730390"/>
                  <a:pt x="6701030" y="1722908"/>
                  <a:pt x="6700416" y="1716925"/>
                </a:cubicBezTo>
                <a:cubicBezTo>
                  <a:pt x="6701080" y="1710760"/>
                  <a:pt x="6700465" y="1704775"/>
                  <a:pt x="6707975" y="1702203"/>
                </a:cubicBezTo>
                <a:cubicBezTo>
                  <a:pt x="6719469" y="1700591"/>
                  <a:pt x="6731220" y="1714120"/>
                  <a:pt x="6730045" y="1727944"/>
                </a:cubicBezTo>
                <a:cubicBezTo>
                  <a:pt x="6730506" y="1732433"/>
                  <a:pt x="6728259" y="1735784"/>
                  <a:pt x="6731273" y="1739914"/>
                </a:cubicBezTo>
                <a:cubicBezTo>
                  <a:pt x="6735104" y="1739376"/>
                  <a:pt x="6734645" y="1734888"/>
                  <a:pt x="6737045" y="1733033"/>
                </a:cubicBezTo>
                <a:cubicBezTo>
                  <a:pt x="6742511" y="1723160"/>
                  <a:pt x="6747619" y="1722443"/>
                  <a:pt x="6753802" y="1732200"/>
                </a:cubicBezTo>
                <a:cubicBezTo>
                  <a:pt x="6761875" y="1747763"/>
                  <a:pt x="6773318" y="1758299"/>
                  <a:pt x="6784609" y="1767339"/>
                </a:cubicBezTo>
                <a:cubicBezTo>
                  <a:pt x="6797484" y="1779193"/>
                  <a:pt x="6809235" y="1792721"/>
                  <a:pt x="6812659" y="1813489"/>
                </a:cubicBezTo>
                <a:cubicBezTo>
                  <a:pt x="6814703" y="1820791"/>
                  <a:pt x="6818177" y="1829410"/>
                  <a:pt x="6824870" y="1831507"/>
                </a:cubicBezTo>
                <a:cubicBezTo>
                  <a:pt x="6851946" y="1842884"/>
                  <a:pt x="6863290" y="1877719"/>
                  <a:pt x="6889395" y="1892269"/>
                </a:cubicBezTo>
                <a:cubicBezTo>
                  <a:pt x="6896395" y="1897358"/>
                  <a:pt x="6895885" y="1905018"/>
                  <a:pt x="6894098" y="1912858"/>
                </a:cubicBezTo>
                <a:cubicBezTo>
                  <a:pt x="6891034" y="1920877"/>
                  <a:pt x="6884188" y="1917284"/>
                  <a:pt x="6879897" y="1913333"/>
                </a:cubicBezTo>
                <a:cubicBezTo>
                  <a:pt x="6871467" y="1906926"/>
                  <a:pt x="6863958" y="1909499"/>
                  <a:pt x="6856908" y="1916558"/>
                </a:cubicBezTo>
                <a:cubicBezTo>
                  <a:pt x="6848736" y="1925294"/>
                  <a:pt x="6838825" y="1929719"/>
                  <a:pt x="6827331" y="1931332"/>
                </a:cubicBezTo>
                <a:cubicBezTo>
                  <a:pt x="6808022" y="1932524"/>
                  <a:pt x="6796117" y="1917498"/>
                  <a:pt x="6799077" y="1895835"/>
                </a:cubicBezTo>
                <a:cubicBezTo>
                  <a:pt x="6799894" y="1891166"/>
                  <a:pt x="6800559" y="1885004"/>
                  <a:pt x="6800099" y="1880514"/>
                </a:cubicBezTo>
                <a:cubicBezTo>
                  <a:pt x="6799945" y="1879017"/>
                  <a:pt x="6801068" y="1877342"/>
                  <a:pt x="6801068" y="1877342"/>
                </a:cubicBezTo>
                <a:cubicBezTo>
                  <a:pt x="6799791" y="1877523"/>
                  <a:pt x="6799791" y="1877523"/>
                  <a:pt x="6798668" y="1879197"/>
                </a:cubicBezTo>
                <a:cubicBezTo>
                  <a:pt x="6793559" y="1879914"/>
                  <a:pt x="6789727" y="1880452"/>
                  <a:pt x="6784466" y="1879672"/>
                </a:cubicBezTo>
                <a:cubicBezTo>
                  <a:pt x="6759434" y="1875596"/>
                  <a:pt x="6752231" y="1881159"/>
                  <a:pt x="6747483" y="1910662"/>
                </a:cubicBezTo>
                <a:cubicBezTo>
                  <a:pt x="6746310" y="1924487"/>
                  <a:pt x="6738953" y="1928554"/>
                  <a:pt x="6727153" y="1927175"/>
                </a:cubicBezTo>
                <a:cubicBezTo>
                  <a:pt x="6718059" y="1926933"/>
                  <a:pt x="6712338" y="1921665"/>
                  <a:pt x="6706155" y="1911909"/>
                </a:cubicBezTo>
                <a:cubicBezTo>
                  <a:pt x="6689038" y="1883955"/>
                  <a:pt x="6665334" y="1867550"/>
                  <a:pt x="6635193" y="1864190"/>
                </a:cubicBezTo>
                <a:cubicBezTo>
                  <a:pt x="6610007" y="1858618"/>
                  <a:pt x="6610007" y="1858618"/>
                  <a:pt x="6618184" y="1887826"/>
                </a:cubicBezTo>
                <a:cubicBezTo>
                  <a:pt x="6622426" y="1903926"/>
                  <a:pt x="6620638" y="1911765"/>
                  <a:pt x="6609758" y="1919363"/>
                </a:cubicBezTo>
                <a:cubicBezTo>
                  <a:pt x="6603625" y="1897457"/>
                  <a:pt x="6599334" y="1893505"/>
                  <a:pt x="6580025" y="1894697"/>
                </a:cubicBezTo>
                <a:cubicBezTo>
                  <a:pt x="6567253" y="1896490"/>
                  <a:pt x="6553665" y="1902950"/>
                  <a:pt x="6543192" y="1889241"/>
                </a:cubicBezTo>
                <a:cubicBezTo>
                  <a:pt x="6543038" y="1887745"/>
                  <a:pt x="6541760" y="1887924"/>
                  <a:pt x="6540483" y="1888103"/>
                </a:cubicBezTo>
                <a:cubicBezTo>
                  <a:pt x="6525772" y="1896239"/>
                  <a:pt x="6519489" y="1910779"/>
                  <a:pt x="6520207" y="1930409"/>
                </a:cubicBezTo>
                <a:cubicBezTo>
                  <a:pt x="6521280" y="1940883"/>
                  <a:pt x="6522354" y="1951356"/>
                  <a:pt x="6512597" y="1957279"/>
                </a:cubicBezTo>
                <a:cubicBezTo>
                  <a:pt x="6511474" y="1958954"/>
                  <a:pt x="6507949" y="1962484"/>
                  <a:pt x="6507490" y="1957996"/>
                </a:cubicBezTo>
                <a:cubicBezTo>
                  <a:pt x="6504984" y="1946205"/>
                  <a:pt x="6495892" y="1945964"/>
                  <a:pt x="6487768" y="1942550"/>
                </a:cubicBezTo>
                <a:cubicBezTo>
                  <a:pt x="6478368" y="1939314"/>
                  <a:pt x="6472493" y="1932551"/>
                  <a:pt x="6472544" y="1920402"/>
                </a:cubicBezTo>
                <a:cubicBezTo>
                  <a:pt x="6472440" y="1906757"/>
                  <a:pt x="6466257" y="1897000"/>
                  <a:pt x="6455427" y="1892449"/>
                </a:cubicBezTo>
                <a:cubicBezTo>
                  <a:pt x="6445720" y="1886222"/>
                  <a:pt x="6437241" y="1891966"/>
                  <a:pt x="6429067" y="1900700"/>
                </a:cubicBezTo>
                <a:cubicBezTo>
                  <a:pt x="6422325" y="1910753"/>
                  <a:pt x="6419158" y="1905126"/>
                  <a:pt x="6418237" y="1896150"/>
                </a:cubicBezTo>
                <a:cubicBezTo>
                  <a:pt x="6416856" y="1882682"/>
                  <a:pt x="6410010" y="1879091"/>
                  <a:pt x="6400101" y="1883516"/>
                </a:cubicBezTo>
                <a:cubicBezTo>
                  <a:pt x="6397546" y="1883874"/>
                  <a:pt x="6394992" y="1884232"/>
                  <a:pt x="6392592" y="1886088"/>
                </a:cubicBezTo>
                <a:cubicBezTo>
                  <a:pt x="6381404" y="1890693"/>
                  <a:pt x="6372311" y="1890451"/>
                  <a:pt x="6365669" y="1876205"/>
                </a:cubicBezTo>
                <a:cubicBezTo>
                  <a:pt x="6357903" y="1863635"/>
                  <a:pt x="6345642" y="1857767"/>
                  <a:pt x="6333994" y="1857884"/>
                </a:cubicBezTo>
                <a:cubicBezTo>
                  <a:pt x="6324747" y="1856145"/>
                  <a:pt x="6314531" y="1857579"/>
                  <a:pt x="6318772" y="1873679"/>
                </a:cubicBezTo>
                <a:cubicBezTo>
                  <a:pt x="6319232" y="1878167"/>
                  <a:pt x="6318568" y="1884331"/>
                  <a:pt x="6317752" y="1889000"/>
                </a:cubicBezTo>
                <a:cubicBezTo>
                  <a:pt x="6318826" y="1899473"/>
                  <a:pt x="6316069" y="1910484"/>
                  <a:pt x="6322097" y="1918744"/>
                </a:cubicBezTo>
                <a:cubicBezTo>
                  <a:pt x="6337986" y="1934729"/>
                  <a:pt x="6338856" y="1955855"/>
                  <a:pt x="6341157" y="1978298"/>
                </a:cubicBezTo>
                <a:cubicBezTo>
                  <a:pt x="6331604" y="1973567"/>
                  <a:pt x="6322050" y="1968836"/>
                  <a:pt x="6311833" y="1970270"/>
                </a:cubicBezTo>
                <a:cubicBezTo>
                  <a:pt x="6299215" y="1973559"/>
                  <a:pt x="6287262" y="1970682"/>
                  <a:pt x="6276125" y="1963139"/>
                </a:cubicBezTo>
                <a:cubicBezTo>
                  <a:pt x="6266418" y="1956912"/>
                  <a:pt x="6255587" y="1952361"/>
                  <a:pt x="6244756" y="1947809"/>
                </a:cubicBezTo>
                <a:cubicBezTo>
                  <a:pt x="6213388" y="1932479"/>
                  <a:pt x="6179773" y="1920501"/>
                  <a:pt x="6150194" y="1897331"/>
                </a:cubicBezTo>
                <a:cubicBezTo>
                  <a:pt x="6143194" y="1892243"/>
                  <a:pt x="6139669" y="1895773"/>
                  <a:pt x="6137882" y="1903612"/>
                </a:cubicBezTo>
                <a:cubicBezTo>
                  <a:pt x="6136911" y="1906783"/>
                  <a:pt x="6136248" y="1912947"/>
                  <a:pt x="6130987" y="1912168"/>
                </a:cubicBezTo>
                <a:cubicBezTo>
                  <a:pt x="6127002" y="1911210"/>
                  <a:pt x="6126388" y="1905226"/>
                  <a:pt x="6126082" y="1902232"/>
                </a:cubicBezTo>
                <a:cubicBezTo>
                  <a:pt x="6124037" y="1894931"/>
                  <a:pt x="6122146" y="1889125"/>
                  <a:pt x="6116885" y="1888346"/>
                </a:cubicBezTo>
                <a:cubicBezTo>
                  <a:pt x="6110346" y="1887745"/>
                  <a:pt x="6104624" y="1882477"/>
                  <a:pt x="6098085" y="1881876"/>
                </a:cubicBezTo>
                <a:cubicBezTo>
                  <a:pt x="6088838" y="1880139"/>
                  <a:pt x="6086947" y="1874332"/>
                  <a:pt x="6089858" y="1864818"/>
                </a:cubicBezTo>
                <a:cubicBezTo>
                  <a:pt x="6097417" y="1850097"/>
                  <a:pt x="6086894" y="1848539"/>
                  <a:pt x="6078618" y="1843629"/>
                </a:cubicBezTo>
                <a:cubicBezTo>
                  <a:pt x="6067635" y="1837581"/>
                  <a:pt x="6068861" y="1849552"/>
                  <a:pt x="6066920" y="1855895"/>
                </a:cubicBezTo>
                <a:cubicBezTo>
                  <a:pt x="6065949" y="1859066"/>
                  <a:pt x="6066256" y="1862058"/>
                  <a:pt x="6062425" y="1862596"/>
                </a:cubicBezTo>
                <a:cubicBezTo>
                  <a:pt x="6059103" y="1855474"/>
                  <a:pt x="6054506" y="1848530"/>
                  <a:pt x="6052308" y="1839731"/>
                </a:cubicBezTo>
                <a:cubicBezTo>
                  <a:pt x="6049140" y="1834105"/>
                  <a:pt x="6044849" y="1830154"/>
                  <a:pt x="6039740" y="1830870"/>
                </a:cubicBezTo>
                <a:cubicBezTo>
                  <a:pt x="6033355" y="1831767"/>
                  <a:pt x="6034123" y="1839247"/>
                  <a:pt x="6033306" y="1843915"/>
                </a:cubicBezTo>
                <a:cubicBezTo>
                  <a:pt x="6026156" y="1875274"/>
                  <a:pt x="6011598" y="1884905"/>
                  <a:pt x="5984828" y="1876520"/>
                </a:cubicBezTo>
                <a:cubicBezTo>
                  <a:pt x="5979412" y="1874244"/>
                  <a:pt x="5974151" y="1873464"/>
                  <a:pt x="5969859" y="1869513"/>
                </a:cubicBezTo>
                <a:cubicBezTo>
                  <a:pt x="5946768" y="1859093"/>
                  <a:pt x="5927151" y="1857293"/>
                  <a:pt x="5911878" y="1885236"/>
                </a:cubicBezTo>
                <a:cubicBezTo>
                  <a:pt x="5911878" y="1885236"/>
                  <a:pt x="5910602" y="1885416"/>
                  <a:pt x="5910756" y="1886912"/>
                </a:cubicBezTo>
                <a:cubicBezTo>
                  <a:pt x="5904676" y="1890801"/>
                  <a:pt x="5899721" y="1893014"/>
                  <a:pt x="5892876" y="1889420"/>
                </a:cubicBezTo>
                <a:cubicBezTo>
                  <a:pt x="5890169" y="1888283"/>
                  <a:pt x="5887308" y="1885649"/>
                  <a:pt x="5888124" y="1880981"/>
                </a:cubicBezTo>
                <a:cubicBezTo>
                  <a:pt x="5888634" y="1873321"/>
                  <a:pt x="5894866" y="1870929"/>
                  <a:pt x="5899822" y="1868716"/>
                </a:cubicBezTo>
                <a:cubicBezTo>
                  <a:pt x="5903653" y="1868178"/>
                  <a:pt x="5908608" y="1865965"/>
                  <a:pt x="5908148" y="1861477"/>
                </a:cubicBezTo>
                <a:cubicBezTo>
                  <a:pt x="5908812" y="1855312"/>
                  <a:pt x="5902579" y="1857704"/>
                  <a:pt x="5899719" y="1855071"/>
                </a:cubicBezTo>
                <a:cubicBezTo>
                  <a:pt x="5893026" y="1852975"/>
                  <a:pt x="5886487" y="1852374"/>
                  <a:pt x="5879794" y="1850277"/>
                </a:cubicBezTo>
                <a:cubicBezTo>
                  <a:pt x="5870548" y="1848539"/>
                  <a:pt x="5862424" y="1845125"/>
                  <a:pt x="5856396" y="1836864"/>
                </a:cubicBezTo>
                <a:cubicBezTo>
                  <a:pt x="5851951" y="1831418"/>
                  <a:pt x="5848119" y="1831955"/>
                  <a:pt x="5842041" y="1835843"/>
                </a:cubicBezTo>
                <a:cubicBezTo>
                  <a:pt x="5824927" y="1845833"/>
                  <a:pt x="5812974" y="1842957"/>
                  <a:pt x="5799639" y="1826615"/>
                </a:cubicBezTo>
                <a:cubicBezTo>
                  <a:pt x="5792333" y="1818533"/>
                  <a:pt x="5787428" y="1808597"/>
                  <a:pt x="5781245" y="1798841"/>
                </a:cubicBezTo>
                <a:cubicBezTo>
                  <a:pt x="5773633" y="1787768"/>
                  <a:pt x="5763926" y="1781540"/>
                  <a:pt x="5751972" y="1778664"/>
                </a:cubicBezTo>
                <a:cubicBezTo>
                  <a:pt x="5738741" y="1775967"/>
                  <a:pt x="5732663" y="1779857"/>
                  <a:pt x="5727964" y="1797210"/>
                </a:cubicBezTo>
                <a:cubicBezTo>
                  <a:pt x="5723419" y="1816062"/>
                  <a:pt x="5714633" y="1818811"/>
                  <a:pt x="5699511" y="1810309"/>
                </a:cubicBezTo>
                <a:cubicBezTo>
                  <a:pt x="5694095" y="1808034"/>
                  <a:pt x="5691233" y="1805400"/>
                  <a:pt x="5685002" y="1807792"/>
                </a:cubicBezTo>
                <a:cubicBezTo>
                  <a:pt x="5670291" y="1815927"/>
                  <a:pt x="5670291" y="1815927"/>
                  <a:pt x="5668296" y="1796475"/>
                </a:cubicBezTo>
                <a:cubicBezTo>
                  <a:pt x="5669267" y="1793304"/>
                  <a:pt x="5669113" y="1791808"/>
                  <a:pt x="5667528" y="1788995"/>
                </a:cubicBezTo>
                <a:cubicBezTo>
                  <a:pt x="5666302" y="1777025"/>
                  <a:pt x="5660733" y="1773253"/>
                  <a:pt x="5650977" y="1779176"/>
                </a:cubicBezTo>
                <a:cubicBezTo>
                  <a:pt x="5643621" y="1783243"/>
                  <a:pt x="5636572" y="1790303"/>
                  <a:pt x="5629062" y="1792873"/>
                </a:cubicBezTo>
                <a:cubicBezTo>
                  <a:pt x="5597084" y="1809503"/>
                  <a:pt x="5560302" y="1791898"/>
                  <a:pt x="5548958" y="1757063"/>
                </a:cubicBezTo>
                <a:cubicBezTo>
                  <a:pt x="5545023" y="1743956"/>
                  <a:pt x="5548905" y="1731270"/>
                  <a:pt x="5547524" y="1717803"/>
                </a:cubicBezTo>
                <a:cubicBezTo>
                  <a:pt x="5546806" y="1698173"/>
                  <a:pt x="5539501" y="1690093"/>
                  <a:pt x="5523562" y="1686257"/>
                </a:cubicBezTo>
                <a:cubicBezTo>
                  <a:pt x="5515592" y="1684340"/>
                  <a:pt x="5507777" y="1683919"/>
                  <a:pt x="5499807" y="1682002"/>
                </a:cubicBezTo>
                <a:cubicBezTo>
                  <a:pt x="5483868" y="1678167"/>
                  <a:pt x="5475235" y="1682413"/>
                  <a:pt x="5470690" y="1701264"/>
                </a:cubicBezTo>
                <a:cubicBezTo>
                  <a:pt x="5466655" y="1712455"/>
                  <a:pt x="5462670" y="1711496"/>
                  <a:pt x="5455517" y="1704910"/>
                </a:cubicBezTo>
                <a:cubicBezTo>
                  <a:pt x="5439936" y="1691919"/>
                  <a:pt x="5430025" y="1696345"/>
                  <a:pt x="5424510" y="1718368"/>
                </a:cubicBezTo>
                <a:cubicBezTo>
                  <a:pt x="5423846" y="1724532"/>
                  <a:pt x="5424460" y="1730517"/>
                  <a:pt x="5429875" y="1732793"/>
                </a:cubicBezTo>
                <a:cubicBezTo>
                  <a:pt x="5436568" y="1734889"/>
                  <a:pt x="5437231" y="1728724"/>
                  <a:pt x="5437895" y="1722561"/>
                </a:cubicBezTo>
                <a:cubicBezTo>
                  <a:pt x="5437436" y="1718073"/>
                  <a:pt x="5439529" y="1713225"/>
                  <a:pt x="5444791" y="1714004"/>
                </a:cubicBezTo>
                <a:cubicBezTo>
                  <a:pt x="5449899" y="1713288"/>
                  <a:pt x="5454192" y="1717239"/>
                  <a:pt x="5453528" y="1723403"/>
                </a:cubicBezTo>
                <a:cubicBezTo>
                  <a:pt x="5453938" y="1740040"/>
                  <a:pt x="5456901" y="1756319"/>
                  <a:pt x="5457466" y="1774455"/>
                </a:cubicBezTo>
                <a:cubicBezTo>
                  <a:pt x="5453174" y="1770502"/>
                  <a:pt x="5451744" y="1769186"/>
                  <a:pt x="5450160" y="1766372"/>
                </a:cubicBezTo>
                <a:cubicBezTo>
                  <a:pt x="5441577" y="1758470"/>
                  <a:pt x="5431360" y="1759904"/>
                  <a:pt x="5422113" y="1758166"/>
                </a:cubicBezTo>
                <a:cubicBezTo>
                  <a:pt x="5416850" y="1757386"/>
                  <a:pt x="5416494" y="1766543"/>
                  <a:pt x="5412970" y="1770073"/>
                </a:cubicBezTo>
                <a:cubicBezTo>
                  <a:pt x="5407045" y="1775457"/>
                  <a:pt x="5400966" y="1779345"/>
                  <a:pt x="5391719" y="1777607"/>
                </a:cubicBezTo>
                <a:cubicBezTo>
                  <a:pt x="5383903" y="1777186"/>
                  <a:pt x="5374963" y="1778441"/>
                  <a:pt x="5365716" y="1776702"/>
                </a:cubicBezTo>
                <a:cubicBezTo>
                  <a:pt x="5370622" y="1786639"/>
                  <a:pt x="5382729" y="1791011"/>
                  <a:pt x="5375987" y="1801063"/>
                </a:cubicBezTo>
                <a:cubicBezTo>
                  <a:pt x="5371645" y="1809260"/>
                  <a:pt x="5366640" y="1823623"/>
                  <a:pt x="5353766" y="1811770"/>
                </a:cubicBezTo>
                <a:cubicBezTo>
                  <a:pt x="5353766" y="1811770"/>
                  <a:pt x="5351365" y="1813624"/>
                  <a:pt x="5351519" y="1815120"/>
                </a:cubicBezTo>
                <a:cubicBezTo>
                  <a:pt x="5351008" y="1822781"/>
                  <a:pt x="5349221" y="1830620"/>
                  <a:pt x="5358314" y="1830862"/>
                </a:cubicBezTo>
                <a:cubicBezTo>
                  <a:pt x="5368685" y="1830924"/>
                  <a:pt x="5378238" y="1835656"/>
                  <a:pt x="5386514" y="1840565"/>
                </a:cubicBezTo>
                <a:cubicBezTo>
                  <a:pt x="5397345" y="1845116"/>
                  <a:pt x="5406131" y="1842366"/>
                  <a:pt x="5410166" y="1831175"/>
                </a:cubicBezTo>
                <a:cubicBezTo>
                  <a:pt x="5415477" y="1819806"/>
                  <a:pt x="5419615" y="1822261"/>
                  <a:pt x="5425338" y="1827529"/>
                </a:cubicBezTo>
                <a:cubicBezTo>
                  <a:pt x="5436781" y="1838065"/>
                  <a:pt x="5445825" y="1850456"/>
                  <a:pt x="5458393" y="1859318"/>
                </a:cubicBezTo>
                <a:cubicBezTo>
                  <a:pt x="5465391" y="1864406"/>
                  <a:pt x="5470654" y="1865185"/>
                  <a:pt x="5477856" y="1859622"/>
                </a:cubicBezTo>
                <a:cubicBezTo>
                  <a:pt x="5483782" y="1854237"/>
                  <a:pt x="5488276" y="1847537"/>
                  <a:pt x="5496246" y="1849454"/>
                </a:cubicBezTo>
                <a:cubicBezTo>
                  <a:pt x="5504062" y="1849874"/>
                  <a:pt x="5506260" y="1858672"/>
                  <a:pt x="5510704" y="1864120"/>
                </a:cubicBezTo>
                <a:cubicBezTo>
                  <a:pt x="5520358" y="1844552"/>
                  <a:pt x="5520358" y="1844552"/>
                  <a:pt x="5537064" y="1855868"/>
                </a:cubicBezTo>
                <a:cubicBezTo>
                  <a:pt x="5543909" y="1859461"/>
                  <a:pt x="5550908" y="1864549"/>
                  <a:pt x="5559235" y="1857310"/>
                </a:cubicBezTo>
                <a:cubicBezTo>
                  <a:pt x="5577471" y="1845646"/>
                  <a:pt x="5581455" y="1846603"/>
                  <a:pt x="5593819" y="1866118"/>
                </a:cubicBezTo>
                <a:cubicBezTo>
                  <a:pt x="5599850" y="1874378"/>
                  <a:pt x="5605879" y="1882639"/>
                  <a:pt x="5613185" y="1890720"/>
                </a:cubicBezTo>
                <a:cubicBezTo>
                  <a:pt x="5629534" y="1911192"/>
                  <a:pt x="5635918" y="1910297"/>
                  <a:pt x="5649097" y="1887199"/>
                </a:cubicBezTo>
                <a:cubicBezTo>
                  <a:pt x="5652468" y="1882173"/>
                  <a:pt x="5654408" y="1875829"/>
                  <a:pt x="5658903" y="1869128"/>
                </a:cubicBezTo>
                <a:cubicBezTo>
                  <a:pt x="5662684" y="1880739"/>
                  <a:pt x="5666159" y="1889358"/>
                  <a:pt x="5669941" y="1900969"/>
                </a:cubicBezTo>
                <a:cubicBezTo>
                  <a:pt x="5672188" y="1897619"/>
                  <a:pt x="5672034" y="1896123"/>
                  <a:pt x="5673159" y="1894447"/>
                </a:cubicBezTo>
                <a:cubicBezTo>
                  <a:pt x="5681892" y="1865902"/>
                  <a:pt x="5694662" y="1864111"/>
                  <a:pt x="5711164" y="1886079"/>
                </a:cubicBezTo>
                <a:cubicBezTo>
                  <a:pt x="5714180" y="1890209"/>
                  <a:pt x="5717194" y="1894339"/>
                  <a:pt x="5720362" y="1899966"/>
                </a:cubicBezTo>
                <a:cubicBezTo>
                  <a:pt x="5721945" y="1902780"/>
                  <a:pt x="5723530" y="1905593"/>
                  <a:pt x="5721436" y="1910440"/>
                </a:cubicBezTo>
                <a:cubicBezTo>
                  <a:pt x="5712291" y="1922347"/>
                  <a:pt x="5720722" y="1928753"/>
                  <a:pt x="5727875" y="1935338"/>
                </a:cubicBezTo>
                <a:cubicBezTo>
                  <a:pt x="5748872" y="1950604"/>
                  <a:pt x="5772627" y="1954861"/>
                  <a:pt x="5796381" y="1959115"/>
                </a:cubicBezTo>
                <a:cubicBezTo>
                  <a:pt x="5834492" y="1964393"/>
                  <a:pt x="5873572" y="1966499"/>
                  <a:pt x="5908415" y="1990447"/>
                </a:cubicBezTo>
                <a:cubicBezTo>
                  <a:pt x="5919552" y="1997992"/>
                  <a:pt x="5931353" y="1999370"/>
                  <a:pt x="5943971" y="1996083"/>
                </a:cubicBezTo>
                <a:cubicBezTo>
                  <a:pt x="5954034" y="1993153"/>
                  <a:pt x="5963434" y="1996388"/>
                  <a:pt x="5970586" y="2002972"/>
                </a:cubicBezTo>
                <a:cubicBezTo>
                  <a:pt x="5984584" y="2013150"/>
                  <a:pt x="5999401" y="2018659"/>
                  <a:pt x="6016463" y="2020820"/>
                </a:cubicBezTo>
                <a:cubicBezTo>
                  <a:pt x="6032248" y="2023158"/>
                  <a:pt x="6048851" y="2020828"/>
                  <a:pt x="6064126" y="2030827"/>
                </a:cubicBezTo>
                <a:cubicBezTo>
                  <a:pt x="6077819" y="2038013"/>
                  <a:pt x="6091048" y="2040709"/>
                  <a:pt x="6103564" y="2023776"/>
                </a:cubicBezTo>
                <a:cubicBezTo>
                  <a:pt x="6107448" y="2049032"/>
                  <a:pt x="6121650" y="2048558"/>
                  <a:pt x="6137129" y="2047903"/>
                </a:cubicBezTo>
                <a:cubicBezTo>
                  <a:pt x="6148623" y="2046291"/>
                  <a:pt x="6160271" y="2046176"/>
                  <a:pt x="6170284" y="2055394"/>
                </a:cubicBezTo>
                <a:cubicBezTo>
                  <a:pt x="6184742" y="2070060"/>
                  <a:pt x="6200835" y="2075391"/>
                  <a:pt x="6218203" y="2080543"/>
                </a:cubicBezTo>
                <a:cubicBezTo>
                  <a:pt x="6248805" y="2088391"/>
                  <a:pt x="6280376" y="2093068"/>
                  <a:pt x="6309190" y="2108756"/>
                </a:cubicBezTo>
                <a:cubicBezTo>
                  <a:pt x="6332434" y="2120672"/>
                  <a:pt x="6356496" y="2127920"/>
                  <a:pt x="6382346" y="2127328"/>
                </a:cubicBezTo>
                <a:cubicBezTo>
                  <a:pt x="6390008" y="2126254"/>
                  <a:pt x="6395577" y="2130026"/>
                  <a:pt x="6399052" y="2138645"/>
                </a:cubicBezTo>
                <a:cubicBezTo>
                  <a:pt x="6412184" y="2165640"/>
                  <a:pt x="6413460" y="2165461"/>
                  <a:pt x="6440125" y="2160201"/>
                </a:cubicBezTo>
                <a:cubicBezTo>
                  <a:pt x="6442680" y="2159842"/>
                  <a:pt x="6445235" y="2159485"/>
                  <a:pt x="6449067" y="2158948"/>
                </a:cubicBezTo>
                <a:cubicBezTo>
                  <a:pt x="6446154" y="2168461"/>
                  <a:pt x="6443243" y="2177977"/>
                  <a:pt x="6440180" y="2185995"/>
                </a:cubicBezTo>
                <a:cubicBezTo>
                  <a:pt x="6436604" y="2201674"/>
                  <a:pt x="6427001" y="2209092"/>
                  <a:pt x="6414077" y="2209389"/>
                </a:cubicBezTo>
                <a:cubicBezTo>
                  <a:pt x="6406415" y="2210463"/>
                  <a:pt x="6399721" y="2208367"/>
                  <a:pt x="6392212" y="2210938"/>
                </a:cubicBezTo>
                <a:cubicBezTo>
                  <a:pt x="6379748" y="2215722"/>
                  <a:pt x="6375610" y="2213268"/>
                  <a:pt x="6371522" y="2198663"/>
                </a:cubicBezTo>
                <a:cubicBezTo>
                  <a:pt x="6370908" y="2192679"/>
                  <a:pt x="6370294" y="2186694"/>
                  <a:pt x="6369681" y="2180709"/>
                </a:cubicBezTo>
                <a:cubicBezTo>
                  <a:pt x="6370038" y="2171553"/>
                  <a:pt x="6366053" y="2170595"/>
                  <a:pt x="6359667" y="2171490"/>
                </a:cubicBezTo>
                <a:cubicBezTo>
                  <a:pt x="6345466" y="2171965"/>
                  <a:pt x="6336016" y="2180878"/>
                  <a:pt x="6328150" y="2192607"/>
                </a:cubicBezTo>
                <a:cubicBezTo>
                  <a:pt x="6325749" y="2194462"/>
                  <a:pt x="6324932" y="2199129"/>
                  <a:pt x="6320947" y="2198171"/>
                </a:cubicBezTo>
                <a:cubicBezTo>
                  <a:pt x="6318241" y="2197033"/>
                  <a:pt x="6317780" y="2192544"/>
                  <a:pt x="6316196" y="2189732"/>
                </a:cubicBezTo>
                <a:cubicBezTo>
                  <a:pt x="6315889" y="2186739"/>
                  <a:pt x="6315735" y="2185242"/>
                  <a:pt x="6315429" y="2182250"/>
                </a:cubicBezTo>
                <a:cubicBezTo>
                  <a:pt x="6314355" y="2171777"/>
                  <a:pt x="6310217" y="2169322"/>
                  <a:pt x="6302860" y="2173390"/>
                </a:cubicBezTo>
                <a:cubicBezTo>
                  <a:pt x="6295658" y="2178953"/>
                  <a:pt x="6291367" y="2175003"/>
                  <a:pt x="6286769" y="2168059"/>
                </a:cubicBezTo>
                <a:cubicBezTo>
                  <a:pt x="6282324" y="2162611"/>
                  <a:pt x="6282988" y="2156446"/>
                  <a:pt x="6286358" y="2151421"/>
                </a:cubicBezTo>
                <a:cubicBezTo>
                  <a:pt x="6289575" y="2144899"/>
                  <a:pt x="6296269" y="2146995"/>
                  <a:pt x="6301838" y="2150768"/>
                </a:cubicBezTo>
                <a:cubicBezTo>
                  <a:pt x="6305822" y="2151726"/>
                  <a:pt x="6308683" y="2154360"/>
                  <a:pt x="6311901" y="2147837"/>
                </a:cubicBezTo>
                <a:cubicBezTo>
                  <a:pt x="6315119" y="2141314"/>
                  <a:pt x="6312257" y="2138681"/>
                  <a:pt x="6309243" y="2134550"/>
                </a:cubicBezTo>
                <a:cubicBezTo>
                  <a:pt x="6302090" y="2127966"/>
                  <a:pt x="6279716" y="2137175"/>
                  <a:pt x="6278389" y="2149504"/>
                </a:cubicBezTo>
                <a:cubicBezTo>
                  <a:pt x="6275275" y="2169672"/>
                  <a:pt x="6263473" y="2168291"/>
                  <a:pt x="6251673" y="2166912"/>
                </a:cubicBezTo>
                <a:cubicBezTo>
                  <a:pt x="6226948" y="2165827"/>
                  <a:pt x="6202579" y="2155588"/>
                  <a:pt x="6178824" y="2151331"/>
                </a:cubicBezTo>
                <a:cubicBezTo>
                  <a:pt x="6172133" y="2149236"/>
                  <a:pt x="6171519" y="2143249"/>
                  <a:pt x="6173458" y="2136907"/>
                </a:cubicBezTo>
                <a:cubicBezTo>
                  <a:pt x="6175245" y="2129068"/>
                  <a:pt x="6177033" y="2121227"/>
                  <a:pt x="6177390" y="2112071"/>
                </a:cubicBezTo>
                <a:cubicBezTo>
                  <a:pt x="6176470" y="2103093"/>
                  <a:pt x="6171054" y="2100817"/>
                  <a:pt x="6165639" y="2098542"/>
                </a:cubicBezTo>
                <a:cubicBezTo>
                  <a:pt x="6161501" y="2096088"/>
                  <a:pt x="6160991" y="2103749"/>
                  <a:pt x="6158590" y="2105602"/>
                </a:cubicBezTo>
                <a:cubicBezTo>
                  <a:pt x="6153278" y="2116972"/>
                  <a:pt x="6146690" y="2128520"/>
                  <a:pt x="6141377" y="2139891"/>
                </a:cubicBezTo>
                <a:cubicBezTo>
                  <a:pt x="6139793" y="2137077"/>
                  <a:pt x="6139639" y="2135581"/>
                  <a:pt x="6139486" y="2134085"/>
                </a:cubicBezTo>
                <a:cubicBezTo>
                  <a:pt x="6136370" y="2116310"/>
                  <a:pt x="6136370" y="2116310"/>
                  <a:pt x="6123241" y="2127258"/>
                </a:cubicBezTo>
                <a:cubicBezTo>
                  <a:pt x="6118593" y="2132462"/>
                  <a:pt x="6117008" y="2129650"/>
                  <a:pt x="6115271" y="2125340"/>
                </a:cubicBezTo>
                <a:cubicBezTo>
                  <a:pt x="6110213" y="2113908"/>
                  <a:pt x="6102090" y="2110495"/>
                  <a:pt x="6093458" y="2114741"/>
                </a:cubicBezTo>
                <a:cubicBezTo>
                  <a:pt x="6080175" y="2124193"/>
                  <a:pt x="6065973" y="2124668"/>
                  <a:pt x="6051925" y="2126639"/>
                </a:cubicBezTo>
                <a:cubicBezTo>
                  <a:pt x="6044263" y="2127714"/>
                  <a:pt x="6040585" y="2129748"/>
                  <a:pt x="6046614" y="2138008"/>
                </a:cubicBezTo>
                <a:cubicBezTo>
                  <a:pt x="6051366" y="2146449"/>
                  <a:pt x="6050703" y="2152613"/>
                  <a:pt x="6042376" y="2159852"/>
                </a:cubicBezTo>
                <a:cubicBezTo>
                  <a:pt x="6054331" y="2162728"/>
                  <a:pt x="6066131" y="2164107"/>
                  <a:pt x="6076961" y="2168659"/>
                </a:cubicBezTo>
                <a:cubicBezTo>
                  <a:pt x="6087639" y="2171714"/>
                  <a:pt x="6098469" y="2176265"/>
                  <a:pt x="6107206" y="2185663"/>
                </a:cubicBezTo>
                <a:cubicBezTo>
                  <a:pt x="6091063" y="2192482"/>
                  <a:pt x="6091063" y="2192482"/>
                  <a:pt x="6065417" y="2182420"/>
                </a:cubicBezTo>
                <a:cubicBezTo>
                  <a:pt x="6049172" y="2175593"/>
                  <a:pt x="6041662" y="2178164"/>
                  <a:pt x="6034103" y="2192885"/>
                </a:cubicBezTo>
                <a:cubicBezTo>
                  <a:pt x="6026697" y="2209102"/>
                  <a:pt x="6026697" y="2209102"/>
                  <a:pt x="6017348" y="2193719"/>
                </a:cubicBezTo>
                <a:cubicBezTo>
                  <a:pt x="6017194" y="2192221"/>
                  <a:pt x="6015764" y="2190905"/>
                  <a:pt x="6015610" y="2189409"/>
                </a:cubicBezTo>
                <a:cubicBezTo>
                  <a:pt x="5993743" y="2153015"/>
                  <a:pt x="5975709" y="2154029"/>
                  <a:pt x="5954819" y="2190350"/>
                </a:cubicBezTo>
                <a:cubicBezTo>
                  <a:pt x="5947260" y="2205070"/>
                  <a:pt x="5935408" y="2215839"/>
                  <a:pt x="5921667" y="2220803"/>
                </a:cubicBezTo>
                <a:cubicBezTo>
                  <a:pt x="5906495" y="2224450"/>
                  <a:pt x="5893110" y="2220256"/>
                  <a:pt x="5878448" y="2216242"/>
                </a:cubicBezTo>
                <a:cubicBezTo>
                  <a:pt x="5860926" y="2209595"/>
                  <a:pt x="5842126" y="2203125"/>
                  <a:pt x="5823939" y="2202642"/>
                </a:cubicBezTo>
                <a:cubicBezTo>
                  <a:pt x="5809738" y="2203117"/>
                  <a:pt x="5795230" y="2200600"/>
                  <a:pt x="5782969" y="2194731"/>
                </a:cubicBezTo>
                <a:cubicBezTo>
                  <a:pt x="5773414" y="2190000"/>
                  <a:pt x="5761307" y="2185629"/>
                  <a:pt x="5751550" y="2191551"/>
                </a:cubicBezTo>
                <a:cubicBezTo>
                  <a:pt x="5739392" y="2199327"/>
                  <a:pt x="5732240" y="2192743"/>
                  <a:pt x="5724781" y="2183164"/>
                </a:cubicBezTo>
                <a:lnTo>
                  <a:pt x="5721864" y="2175534"/>
                </a:lnTo>
                <a:lnTo>
                  <a:pt x="5719633" y="2176664"/>
                </a:lnTo>
                <a:cubicBezTo>
                  <a:pt x="5715220" y="2182546"/>
                  <a:pt x="5722120" y="2182301"/>
                  <a:pt x="5724208" y="2184965"/>
                </a:cubicBezTo>
                <a:cubicBezTo>
                  <a:pt x="5724341" y="2185956"/>
                  <a:pt x="5725187" y="2185801"/>
                  <a:pt x="5725317" y="2186793"/>
                </a:cubicBezTo>
                <a:cubicBezTo>
                  <a:pt x="5727275" y="2188464"/>
                  <a:pt x="5728516" y="2191283"/>
                  <a:pt x="5727090" y="2193574"/>
                </a:cubicBezTo>
                <a:cubicBezTo>
                  <a:pt x="5725795" y="2196855"/>
                  <a:pt x="5724103" y="2197164"/>
                  <a:pt x="5721301" y="2195647"/>
                </a:cubicBezTo>
                <a:cubicBezTo>
                  <a:pt x="5710358" y="2191555"/>
                  <a:pt x="5701582" y="2197219"/>
                  <a:pt x="5696271" y="2209352"/>
                </a:cubicBezTo>
                <a:cubicBezTo>
                  <a:pt x="5694844" y="2211644"/>
                  <a:pt x="5691725" y="2214244"/>
                  <a:pt x="5692123" y="2217218"/>
                </a:cubicBezTo>
                <a:cubicBezTo>
                  <a:pt x="5693577" y="2228117"/>
                  <a:pt x="5704336" y="2237318"/>
                  <a:pt x="5712528" y="2233791"/>
                </a:cubicBezTo>
                <a:cubicBezTo>
                  <a:pt x="5728916" y="2226738"/>
                  <a:pt x="5745383" y="2226774"/>
                  <a:pt x="5762644" y="2232758"/>
                </a:cubicBezTo>
                <a:cubicBezTo>
                  <a:pt x="5768829" y="2233659"/>
                  <a:pt x="5775016" y="2234559"/>
                  <a:pt x="5779429" y="2228676"/>
                </a:cubicBezTo>
                <a:cubicBezTo>
                  <a:pt x="5783261" y="2224932"/>
                  <a:pt x="5785084" y="2225612"/>
                  <a:pt x="5786724" y="2231405"/>
                </a:cubicBezTo>
                <a:cubicBezTo>
                  <a:pt x="5788627" y="2239177"/>
                  <a:pt x="5793518" y="2243359"/>
                  <a:pt x="5800550" y="2244106"/>
                </a:cubicBezTo>
                <a:cubicBezTo>
                  <a:pt x="5807712" y="2245842"/>
                  <a:pt x="5815722" y="2247425"/>
                  <a:pt x="5823730" y="2249008"/>
                </a:cubicBezTo>
                <a:cubicBezTo>
                  <a:pt x="5830762" y="2249753"/>
                  <a:pt x="5834092" y="2255234"/>
                  <a:pt x="5834305" y="2263318"/>
                </a:cubicBezTo>
                <a:cubicBezTo>
                  <a:pt x="5834436" y="2264309"/>
                  <a:pt x="5834702" y="2266290"/>
                  <a:pt x="5834120" y="2268427"/>
                </a:cubicBezTo>
                <a:cubicBezTo>
                  <a:pt x="5834781" y="2273381"/>
                  <a:pt x="5837848" y="2276880"/>
                  <a:pt x="5842077" y="2276107"/>
                </a:cubicBezTo>
                <a:cubicBezTo>
                  <a:pt x="5845592" y="2276481"/>
                  <a:pt x="5844931" y="2271527"/>
                  <a:pt x="5844402" y="2267564"/>
                </a:cubicBezTo>
                <a:cubicBezTo>
                  <a:pt x="5844720" y="2263443"/>
                  <a:pt x="5844189" y="2259480"/>
                  <a:pt x="5849133" y="2257563"/>
                </a:cubicBezTo>
                <a:cubicBezTo>
                  <a:pt x="5856744" y="2256173"/>
                  <a:pt x="5864834" y="2264845"/>
                  <a:pt x="5864334" y="2274074"/>
                </a:cubicBezTo>
                <a:cubicBezTo>
                  <a:pt x="5864728" y="2277045"/>
                  <a:pt x="5863302" y="2279336"/>
                  <a:pt x="5865391" y="2282002"/>
                </a:cubicBezTo>
                <a:cubicBezTo>
                  <a:pt x="5867927" y="2281537"/>
                  <a:pt x="5867533" y="2278565"/>
                  <a:pt x="5869090" y="2277265"/>
                </a:cubicBezTo>
                <a:cubicBezTo>
                  <a:pt x="5872525" y="2270546"/>
                  <a:pt x="5875910" y="2269929"/>
                  <a:pt x="5880218" y="2276247"/>
                </a:cubicBezTo>
                <a:cubicBezTo>
                  <a:pt x="5885903" y="2286375"/>
                  <a:pt x="5893727" y="2293066"/>
                  <a:pt x="5901419" y="2298766"/>
                </a:cubicBezTo>
                <a:cubicBezTo>
                  <a:pt x="5910221" y="2306293"/>
                  <a:pt x="5918310" y="2314969"/>
                  <a:pt x="5921009" y="2328686"/>
                </a:cubicBezTo>
                <a:cubicBezTo>
                  <a:pt x="5922515" y="2333487"/>
                  <a:pt x="5925000" y="2339123"/>
                  <a:pt x="5929493" y="2340331"/>
                </a:cubicBezTo>
                <a:cubicBezTo>
                  <a:pt x="5947732" y="2347151"/>
                  <a:pt x="5955981" y="2370006"/>
                  <a:pt x="5973639" y="2378962"/>
                </a:cubicBezTo>
                <a:cubicBezTo>
                  <a:pt x="5978397" y="2382152"/>
                  <a:pt x="5978214" y="2387263"/>
                  <a:pt x="5977182" y="2392526"/>
                </a:cubicBezTo>
                <a:cubicBezTo>
                  <a:pt x="5975307" y="2397944"/>
                  <a:pt x="5970682" y="2395745"/>
                  <a:pt x="5967748" y="2393234"/>
                </a:cubicBezTo>
                <a:cubicBezTo>
                  <a:pt x="5962010" y="2389206"/>
                  <a:pt x="5957067" y="2391126"/>
                  <a:pt x="5952522" y="2396015"/>
                </a:cubicBezTo>
                <a:cubicBezTo>
                  <a:pt x="5947262" y="2402051"/>
                  <a:pt x="5940760" y="2405269"/>
                  <a:pt x="5933148" y="2406661"/>
                </a:cubicBezTo>
                <a:cubicBezTo>
                  <a:pt x="5920328" y="2407986"/>
                  <a:pt x="5912108" y="2398323"/>
                  <a:pt x="5913638" y="2383831"/>
                </a:cubicBezTo>
                <a:cubicBezTo>
                  <a:pt x="5914089" y="2380704"/>
                  <a:pt x="5914405" y="2376585"/>
                  <a:pt x="5914007" y="2373613"/>
                </a:cubicBezTo>
                <a:cubicBezTo>
                  <a:pt x="5913877" y="2372622"/>
                  <a:pt x="5914589" y="2371477"/>
                  <a:pt x="5914589" y="2371477"/>
                </a:cubicBezTo>
                <a:cubicBezTo>
                  <a:pt x="5913745" y="2371632"/>
                  <a:pt x="5913745" y="2371632"/>
                  <a:pt x="5913030" y="2372777"/>
                </a:cubicBezTo>
                <a:cubicBezTo>
                  <a:pt x="5909646" y="2373394"/>
                  <a:pt x="5907110" y="2373858"/>
                  <a:pt x="5903593" y="2373485"/>
                </a:cubicBezTo>
                <a:cubicBezTo>
                  <a:pt x="5886862" y="2371467"/>
                  <a:pt x="5882184" y="2375366"/>
                  <a:pt x="5879623" y="2395120"/>
                </a:cubicBezTo>
                <a:cubicBezTo>
                  <a:pt x="5879120" y="2404348"/>
                  <a:pt x="5874310" y="2407257"/>
                  <a:pt x="5866434" y="2406665"/>
                </a:cubicBezTo>
                <a:cubicBezTo>
                  <a:pt x="5860380" y="2406755"/>
                  <a:pt x="5856468" y="2403409"/>
                  <a:pt x="5852159" y="2397091"/>
                </a:cubicBezTo>
                <a:cubicBezTo>
                  <a:pt x="5840211" y="2378972"/>
                  <a:pt x="5824112" y="2368717"/>
                  <a:pt x="5803997" y="2367315"/>
                </a:cubicBezTo>
                <a:cubicBezTo>
                  <a:pt x="5787133" y="2364305"/>
                  <a:pt x="5787133" y="2364305"/>
                  <a:pt x="5793160" y="2383506"/>
                </a:cubicBezTo>
                <a:cubicBezTo>
                  <a:pt x="5796309" y="2394097"/>
                  <a:pt x="5795277" y="2399361"/>
                  <a:pt x="5788194" y="2404715"/>
                </a:cubicBezTo>
                <a:cubicBezTo>
                  <a:pt x="5783673" y="2390316"/>
                  <a:pt x="5780738" y="2387806"/>
                  <a:pt x="5767919" y="2389130"/>
                </a:cubicBezTo>
                <a:cubicBezTo>
                  <a:pt x="5759461" y="2390677"/>
                  <a:pt x="5750554" y="2395348"/>
                  <a:pt x="5743310" y="2386521"/>
                </a:cubicBezTo>
                <a:cubicBezTo>
                  <a:pt x="5743178" y="2385531"/>
                  <a:pt x="5742333" y="2385684"/>
                  <a:pt x="5741487" y="2385840"/>
                </a:cubicBezTo>
                <a:cubicBezTo>
                  <a:pt x="5731866" y="2391656"/>
                  <a:pt x="5727981" y="2401502"/>
                  <a:pt x="5728855" y="2414539"/>
                </a:cubicBezTo>
                <a:cubicBezTo>
                  <a:pt x="5729780" y="2421476"/>
                  <a:pt x="5730707" y="2428412"/>
                  <a:pt x="5724337" y="2432621"/>
                </a:cubicBezTo>
                <a:cubicBezTo>
                  <a:pt x="5723624" y="2433767"/>
                  <a:pt x="5721351" y="2436211"/>
                  <a:pt x="5720953" y="2433239"/>
                </a:cubicBezTo>
                <a:cubicBezTo>
                  <a:pt x="5719050" y="2425466"/>
                  <a:pt x="5712997" y="2425556"/>
                  <a:pt x="5707526" y="2423511"/>
                </a:cubicBezTo>
                <a:cubicBezTo>
                  <a:pt x="5701208" y="2421620"/>
                  <a:pt x="5697164" y="2417282"/>
                  <a:pt x="5696953" y="2409200"/>
                </a:cubicBezTo>
                <a:cubicBezTo>
                  <a:pt x="5696606" y="2400128"/>
                  <a:pt x="5692297" y="2393810"/>
                  <a:pt x="5685002" y="2391082"/>
                </a:cubicBezTo>
                <a:cubicBezTo>
                  <a:pt x="5678420" y="2387208"/>
                  <a:pt x="5672897" y="2391264"/>
                  <a:pt x="5667637" y="2397298"/>
                </a:cubicBezTo>
                <a:cubicBezTo>
                  <a:pt x="5663356" y="2404171"/>
                  <a:pt x="5661134" y="2400517"/>
                  <a:pt x="5660342" y="2394570"/>
                </a:cubicBezTo>
                <a:cubicBezTo>
                  <a:pt x="5659150" y="2385653"/>
                  <a:pt x="5654526" y="2383453"/>
                  <a:pt x="5648023" y="2386670"/>
                </a:cubicBezTo>
                <a:cubicBezTo>
                  <a:pt x="5646331" y="2386979"/>
                  <a:pt x="5644639" y="2387288"/>
                  <a:pt x="5643081" y="2388590"/>
                </a:cubicBezTo>
                <a:cubicBezTo>
                  <a:pt x="5635732" y="2391961"/>
                  <a:pt x="5629680" y="2392051"/>
                  <a:pt x="5624974" y="2382760"/>
                </a:cubicBezTo>
                <a:cubicBezTo>
                  <a:pt x="5619555" y="2374615"/>
                  <a:pt x="5611281" y="2371051"/>
                  <a:pt x="5603537" y="2371451"/>
                </a:cubicBezTo>
                <a:cubicBezTo>
                  <a:pt x="5597352" y="2370548"/>
                  <a:pt x="5590585" y="2371785"/>
                  <a:pt x="5593731" y="2382376"/>
                </a:cubicBezTo>
                <a:cubicBezTo>
                  <a:pt x="5594128" y="2385348"/>
                  <a:pt x="5593811" y="2389468"/>
                  <a:pt x="5593361" y="2392594"/>
                </a:cubicBezTo>
                <a:cubicBezTo>
                  <a:pt x="5594288" y="2399530"/>
                  <a:pt x="5592676" y="2406931"/>
                  <a:pt x="5596854" y="2412258"/>
                </a:cubicBezTo>
                <a:cubicBezTo>
                  <a:pt x="5607744" y="2422450"/>
                  <a:pt x="5608749" y="2436478"/>
                  <a:pt x="5610735" y="2451342"/>
                </a:cubicBezTo>
                <a:cubicBezTo>
                  <a:pt x="5604283" y="2448458"/>
                  <a:pt x="5597835" y="2445577"/>
                  <a:pt x="5591068" y="2446814"/>
                </a:cubicBezTo>
                <a:cubicBezTo>
                  <a:pt x="5582743" y="2449348"/>
                  <a:pt x="5574733" y="2447767"/>
                  <a:pt x="5567173" y="2443058"/>
                </a:cubicBezTo>
                <a:cubicBezTo>
                  <a:pt x="5560591" y="2439184"/>
                  <a:pt x="5553296" y="2436456"/>
                  <a:pt x="5546000" y="2433729"/>
                </a:cubicBezTo>
                <a:cubicBezTo>
                  <a:pt x="5524827" y="2424400"/>
                  <a:pt x="5502227" y="2417362"/>
                  <a:pt x="5482084" y="2402769"/>
                </a:cubicBezTo>
                <a:cubicBezTo>
                  <a:pt x="5477326" y="2399580"/>
                  <a:pt x="5475053" y="2402024"/>
                  <a:pt x="5474023" y="2407288"/>
                </a:cubicBezTo>
                <a:cubicBezTo>
                  <a:pt x="5473441" y="2409425"/>
                  <a:pt x="5473125" y="2413543"/>
                  <a:pt x="5469609" y="2413169"/>
                </a:cubicBezTo>
                <a:cubicBezTo>
                  <a:pt x="5466939" y="2412643"/>
                  <a:pt x="5466411" y="2408677"/>
                  <a:pt x="5466147" y="2406696"/>
                </a:cubicBezTo>
                <a:cubicBezTo>
                  <a:pt x="5464639" y="2401897"/>
                  <a:pt x="5463264" y="2398087"/>
                  <a:pt x="5459748" y="2397715"/>
                </a:cubicBezTo>
                <a:cubicBezTo>
                  <a:pt x="5455387" y="2397497"/>
                  <a:pt x="5451475" y="2394150"/>
                  <a:pt x="5447113" y="2393932"/>
                </a:cubicBezTo>
                <a:cubicBezTo>
                  <a:pt x="5440928" y="2393032"/>
                  <a:pt x="5439555" y="2389222"/>
                  <a:pt x="5441298" y="2382813"/>
                </a:cubicBezTo>
                <a:cubicBezTo>
                  <a:pt x="5446027" y="2372812"/>
                  <a:pt x="5438998" y="2372068"/>
                  <a:pt x="5433393" y="2369030"/>
                </a:cubicBezTo>
                <a:cubicBezTo>
                  <a:pt x="5425965" y="2365311"/>
                  <a:pt x="5427023" y="2373239"/>
                  <a:pt x="5425861" y="2377512"/>
                </a:cubicBezTo>
                <a:cubicBezTo>
                  <a:pt x="5425279" y="2379649"/>
                  <a:pt x="5425543" y="2381630"/>
                  <a:pt x="5423007" y="2382095"/>
                </a:cubicBezTo>
                <a:cubicBezTo>
                  <a:pt x="5420654" y="2377448"/>
                  <a:pt x="5417455" y="2372956"/>
                  <a:pt x="5415816" y="2367167"/>
                </a:cubicBezTo>
                <a:cubicBezTo>
                  <a:pt x="5413596" y="2363510"/>
                  <a:pt x="5410662" y="2361002"/>
                  <a:pt x="5407277" y="2361621"/>
                </a:cubicBezTo>
                <a:cubicBezTo>
                  <a:pt x="5403048" y="2362393"/>
                  <a:pt x="5403710" y="2367346"/>
                  <a:pt x="5403261" y="2370474"/>
                </a:cubicBezTo>
                <a:cubicBezTo>
                  <a:pt x="5399139" y="2391529"/>
                  <a:pt x="5389650" y="2398337"/>
                  <a:pt x="5371676" y="2393499"/>
                </a:cubicBezTo>
                <a:cubicBezTo>
                  <a:pt x="5368028" y="2392135"/>
                  <a:pt x="5364513" y="2391763"/>
                  <a:pt x="5361578" y="2389255"/>
                </a:cubicBezTo>
                <a:cubicBezTo>
                  <a:pt x="5346010" y="2382961"/>
                  <a:pt x="5332925" y="2382306"/>
                  <a:pt x="5323333" y="2401315"/>
                </a:cubicBezTo>
                <a:cubicBezTo>
                  <a:pt x="5323333" y="2401315"/>
                  <a:pt x="5322488" y="2401470"/>
                  <a:pt x="5322621" y="2402460"/>
                </a:cubicBezTo>
                <a:cubicBezTo>
                  <a:pt x="5318656" y="2405216"/>
                  <a:pt x="5315404" y="2406823"/>
                  <a:pt x="5310778" y="2404624"/>
                </a:cubicBezTo>
                <a:cubicBezTo>
                  <a:pt x="5308954" y="2403941"/>
                  <a:pt x="5306998" y="2402269"/>
                  <a:pt x="5307447" y="2399143"/>
                </a:cubicBezTo>
                <a:cubicBezTo>
                  <a:pt x="5307631" y="2394033"/>
                  <a:pt x="5311729" y="2392269"/>
                  <a:pt x="5314979" y="2390661"/>
                </a:cubicBezTo>
                <a:cubicBezTo>
                  <a:pt x="5317517" y="2390198"/>
                  <a:pt x="5320768" y="2388587"/>
                  <a:pt x="5320370" y="2385616"/>
                </a:cubicBezTo>
                <a:cubicBezTo>
                  <a:pt x="5320688" y="2381497"/>
                  <a:pt x="5316591" y="2383260"/>
                  <a:pt x="5314634" y="2381587"/>
                </a:cubicBezTo>
                <a:cubicBezTo>
                  <a:pt x="5310141" y="2380377"/>
                  <a:pt x="5305781" y="2380159"/>
                  <a:pt x="5301286" y="2378951"/>
                </a:cubicBezTo>
                <a:cubicBezTo>
                  <a:pt x="5295102" y="2378049"/>
                  <a:pt x="5289629" y="2376004"/>
                  <a:pt x="5285452" y="2370677"/>
                </a:cubicBezTo>
                <a:cubicBezTo>
                  <a:pt x="5282387" y="2367176"/>
                  <a:pt x="5279849" y="2367641"/>
                  <a:pt x="5275884" y="2370393"/>
                </a:cubicBezTo>
                <a:cubicBezTo>
                  <a:pt x="5264705" y="2377510"/>
                  <a:pt x="5256695" y="2375930"/>
                  <a:pt x="5247497" y="2365428"/>
                </a:cubicBezTo>
                <a:cubicBezTo>
                  <a:pt x="5242474" y="2360257"/>
                  <a:pt x="5239011" y="2353781"/>
                  <a:pt x="5234702" y="2347465"/>
                </a:cubicBezTo>
                <a:cubicBezTo>
                  <a:pt x="5229414" y="2340309"/>
                  <a:pt x="5222833" y="2336436"/>
                  <a:pt x="5214823" y="2334853"/>
                </a:cubicBezTo>
                <a:cubicBezTo>
                  <a:pt x="5205968" y="2333426"/>
                  <a:pt x="5202003" y="2336180"/>
                  <a:pt x="5199229" y="2347854"/>
                </a:cubicBezTo>
                <a:cubicBezTo>
                  <a:pt x="5196588" y="2360516"/>
                  <a:pt x="5190799" y="2362590"/>
                  <a:pt x="5180568" y="2357351"/>
                </a:cubicBezTo>
                <a:cubicBezTo>
                  <a:pt x="5176923" y="2355988"/>
                  <a:pt x="5174966" y="2354316"/>
                  <a:pt x="5170868" y="2356078"/>
                </a:cubicBezTo>
                <a:cubicBezTo>
                  <a:pt x="5161247" y="2361896"/>
                  <a:pt x="5161247" y="2361896"/>
                  <a:pt x="5159530" y="2349014"/>
                </a:cubicBezTo>
                <a:cubicBezTo>
                  <a:pt x="5160111" y="2346878"/>
                  <a:pt x="5159978" y="2345888"/>
                  <a:pt x="5158867" y="2344059"/>
                </a:cubicBezTo>
                <a:cubicBezTo>
                  <a:pt x="5157811" y="2336134"/>
                  <a:pt x="5154030" y="2333778"/>
                  <a:pt x="5147659" y="2337987"/>
                </a:cubicBezTo>
                <a:cubicBezTo>
                  <a:pt x="5142849" y="2340896"/>
                  <a:pt x="5138303" y="2345786"/>
                  <a:pt x="5133362" y="2347703"/>
                </a:cubicBezTo>
                <a:cubicBezTo>
                  <a:pt x="5112428" y="2359648"/>
                  <a:pt x="5087608" y="2348956"/>
                  <a:pt x="5079358" y="2326101"/>
                </a:cubicBezTo>
                <a:cubicBezTo>
                  <a:pt x="5076475" y="2317491"/>
                  <a:pt x="5078801" y="2308947"/>
                  <a:pt x="5077611" y="2300028"/>
                </a:cubicBezTo>
                <a:cubicBezTo>
                  <a:pt x="5076738" y="2286991"/>
                  <a:pt x="5071714" y="2281819"/>
                  <a:pt x="5061035" y="2279707"/>
                </a:cubicBezTo>
                <a:cubicBezTo>
                  <a:pt x="5055696" y="2278653"/>
                  <a:pt x="5050489" y="2278590"/>
                  <a:pt x="5045151" y="2277534"/>
                </a:cubicBezTo>
                <a:cubicBezTo>
                  <a:pt x="5034470" y="2275425"/>
                  <a:pt x="5028814" y="2278487"/>
                  <a:pt x="5026173" y="2291152"/>
                </a:cubicBezTo>
                <a:cubicBezTo>
                  <a:pt x="5023716" y="2298706"/>
                  <a:pt x="5021045" y="2298179"/>
                  <a:pt x="5016157" y="2293997"/>
                </a:cubicBezTo>
                <a:cubicBezTo>
                  <a:pt x="5005529" y="2285787"/>
                  <a:pt x="4999026" y="2289005"/>
                  <a:pt x="4995803" y="2303803"/>
                </a:cubicBezTo>
                <a:cubicBezTo>
                  <a:pt x="4995488" y="2307923"/>
                  <a:pt x="4996016" y="2311887"/>
                  <a:pt x="4999664" y="2313251"/>
                </a:cubicBezTo>
                <a:cubicBezTo>
                  <a:pt x="5004158" y="2314460"/>
                  <a:pt x="5004475" y="2310340"/>
                  <a:pt x="5004792" y="2306224"/>
                </a:cubicBezTo>
                <a:cubicBezTo>
                  <a:pt x="5004394" y="2303251"/>
                  <a:pt x="5005691" y="2299969"/>
                  <a:pt x="5009205" y="2300341"/>
                </a:cubicBezTo>
                <a:cubicBezTo>
                  <a:pt x="5012590" y="2299723"/>
                  <a:pt x="5015523" y="2302234"/>
                  <a:pt x="5015204" y="2306351"/>
                </a:cubicBezTo>
                <a:cubicBezTo>
                  <a:pt x="5015815" y="2317406"/>
                  <a:pt x="5018115" y="2328152"/>
                  <a:pt x="5018857" y="2340198"/>
                </a:cubicBezTo>
                <a:cubicBezTo>
                  <a:pt x="5015921" y="2337688"/>
                  <a:pt x="5014943" y="2336850"/>
                  <a:pt x="5013834" y="2335023"/>
                </a:cubicBezTo>
                <a:cubicBezTo>
                  <a:pt x="5007965" y="2330006"/>
                  <a:pt x="5001199" y="2331240"/>
                  <a:pt x="4995014" y="2330340"/>
                </a:cubicBezTo>
                <a:cubicBezTo>
                  <a:pt x="4991499" y="2329967"/>
                  <a:pt x="4991446" y="2336068"/>
                  <a:pt x="4989172" y="2338513"/>
                </a:cubicBezTo>
                <a:cubicBezTo>
                  <a:pt x="4985340" y="2342259"/>
                  <a:pt x="4981376" y="2345012"/>
                  <a:pt x="4975190" y="2344112"/>
                </a:cubicBezTo>
                <a:cubicBezTo>
                  <a:pt x="4969984" y="2344048"/>
                  <a:pt x="4964063" y="2345130"/>
                  <a:pt x="4957878" y="2344231"/>
                </a:cubicBezTo>
                <a:cubicBezTo>
                  <a:pt x="4961341" y="2350704"/>
                  <a:pt x="4969482" y="2353276"/>
                  <a:pt x="4965201" y="2360149"/>
                </a:cubicBezTo>
                <a:cubicBezTo>
                  <a:pt x="4962479" y="2365721"/>
                  <a:pt x="4959442" y="2375412"/>
                  <a:pt x="4950638" y="2367884"/>
                </a:cubicBezTo>
                <a:cubicBezTo>
                  <a:pt x="4950638" y="2367884"/>
                  <a:pt x="4949078" y="2369184"/>
                  <a:pt x="4949210" y="2370174"/>
                </a:cubicBezTo>
                <a:cubicBezTo>
                  <a:pt x="4949025" y="2375284"/>
                  <a:pt x="4947997" y="2380547"/>
                  <a:pt x="4954048" y="2380456"/>
                </a:cubicBezTo>
                <a:cubicBezTo>
                  <a:pt x="4960947" y="2380213"/>
                  <a:pt x="4967398" y="2383094"/>
                  <a:pt x="4973000" y="2386130"/>
                </a:cubicBezTo>
                <a:cubicBezTo>
                  <a:pt x="4980298" y="2388859"/>
                  <a:pt x="4986087" y="2386785"/>
                  <a:pt x="4988542" y="2379231"/>
                </a:cubicBezTo>
                <a:cubicBezTo>
                  <a:pt x="4991846" y="2371523"/>
                  <a:pt x="4994647" y="2373041"/>
                  <a:pt x="4998560" y="2376388"/>
                </a:cubicBezTo>
                <a:cubicBezTo>
                  <a:pt x="5006384" y="2383077"/>
                  <a:pt x="5012650" y="2391071"/>
                  <a:pt x="5021189" y="2396616"/>
                </a:cubicBezTo>
                <a:cubicBezTo>
                  <a:pt x="5025947" y="2399808"/>
                  <a:pt x="5029462" y="2400179"/>
                  <a:pt x="5034139" y="2396280"/>
                </a:cubicBezTo>
                <a:cubicBezTo>
                  <a:pt x="5037971" y="2392535"/>
                  <a:pt x="5040825" y="2387953"/>
                  <a:pt x="5046166" y="2389008"/>
                </a:cubicBezTo>
                <a:cubicBezTo>
                  <a:pt x="5051371" y="2389073"/>
                  <a:pt x="5053012" y="2394863"/>
                  <a:pt x="5056078" y="2398363"/>
                </a:cubicBezTo>
                <a:cubicBezTo>
                  <a:pt x="5062103" y="2385081"/>
                  <a:pt x="5062103" y="2385081"/>
                  <a:pt x="5073443" y="2392146"/>
                </a:cubicBezTo>
                <a:cubicBezTo>
                  <a:pt x="5078069" y="2394347"/>
                  <a:pt x="5082827" y="2397537"/>
                  <a:pt x="5088220" y="2392491"/>
                </a:cubicBezTo>
                <a:cubicBezTo>
                  <a:pt x="5100113" y="2384229"/>
                  <a:pt x="5102782" y="2384757"/>
                  <a:pt x="5111400" y="2397394"/>
                </a:cubicBezTo>
                <a:cubicBezTo>
                  <a:pt x="5115577" y="2402721"/>
                  <a:pt x="5119753" y="2408049"/>
                  <a:pt x="5124776" y="2413223"/>
                </a:cubicBezTo>
                <a:cubicBezTo>
                  <a:pt x="5136064" y="2426385"/>
                  <a:pt x="5140293" y="2425613"/>
                  <a:pt x="5148591" y="2409888"/>
                </a:cubicBezTo>
                <a:cubicBezTo>
                  <a:pt x="5150732" y="2406451"/>
                  <a:pt x="5151894" y="2402178"/>
                  <a:pt x="5154750" y="2397596"/>
                </a:cubicBezTo>
                <a:cubicBezTo>
                  <a:pt x="5157499" y="2405215"/>
                  <a:pt x="5159983" y="2410851"/>
                  <a:pt x="5162733" y="2418470"/>
                </a:cubicBezTo>
                <a:cubicBezTo>
                  <a:pt x="5164161" y="2416178"/>
                  <a:pt x="5164029" y="2415188"/>
                  <a:pt x="5164742" y="2414041"/>
                </a:cubicBezTo>
                <a:cubicBezTo>
                  <a:pt x="5169974" y="2394815"/>
                  <a:pt x="5178431" y="2393270"/>
                  <a:pt x="5189851" y="2407425"/>
                </a:cubicBezTo>
                <a:cubicBezTo>
                  <a:pt x="5191941" y="2410090"/>
                  <a:pt x="5194030" y="2412753"/>
                  <a:pt x="5196250" y="2416407"/>
                </a:cubicBezTo>
                <a:cubicBezTo>
                  <a:pt x="5197359" y="2418235"/>
                  <a:pt x="5198470" y="2420064"/>
                  <a:pt x="5197175" y="2423345"/>
                </a:cubicBezTo>
                <a:cubicBezTo>
                  <a:pt x="5191334" y="2431516"/>
                  <a:pt x="5197070" y="2435543"/>
                  <a:pt x="5201961" y="2439726"/>
                </a:cubicBezTo>
                <a:cubicBezTo>
                  <a:pt x="5216235" y="2449301"/>
                  <a:pt x="5232121" y="2451474"/>
                  <a:pt x="5248008" y="2453647"/>
                </a:cubicBezTo>
                <a:cubicBezTo>
                  <a:pt x="5273461" y="2456104"/>
                  <a:pt x="5299497" y="2456423"/>
                  <a:pt x="5323154" y="2471388"/>
                </a:cubicBezTo>
                <a:cubicBezTo>
                  <a:pt x="5330715" y="2476097"/>
                  <a:pt x="5338591" y="2476688"/>
                  <a:pt x="5346918" y="2474154"/>
                </a:cubicBezTo>
                <a:cubicBezTo>
                  <a:pt x="5353551" y="2471926"/>
                  <a:pt x="5359868" y="2473817"/>
                  <a:pt x="5364759" y="2478000"/>
                </a:cubicBezTo>
                <a:cubicBezTo>
                  <a:pt x="5374275" y="2484382"/>
                  <a:pt x="5384240" y="2487638"/>
                  <a:pt x="5395633" y="2488602"/>
                </a:cubicBezTo>
                <a:cubicBezTo>
                  <a:pt x="5406180" y="2489722"/>
                  <a:pt x="5417176" y="2487712"/>
                  <a:pt x="5427537" y="2493940"/>
                </a:cubicBezTo>
                <a:cubicBezTo>
                  <a:pt x="5436790" y="2498341"/>
                  <a:pt x="5445644" y="2499769"/>
                  <a:pt x="5453624" y="2488160"/>
                </a:cubicBezTo>
                <a:cubicBezTo>
                  <a:pt x="5456719" y="2504851"/>
                  <a:pt x="5466155" y="2504144"/>
                  <a:pt x="5476437" y="2503279"/>
                </a:cubicBezTo>
                <a:cubicBezTo>
                  <a:pt x="5484049" y="2501889"/>
                  <a:pt x="5491794" y="2501489"/>
                  <a:pt x="5498641" y="2507343"/>
                </a:cubicBezTo>
                <a:cubicBezTo>
                  <a:pt x="5508554" y="2516700"/>
                  <a:pt x="5519364" y="2519800"/>
                  <a:pt x="5531021" y="2522745"/>
                </a:cubicBezTo>
                <a:cubicBezTo>
                  <a:pt x="5551533" y="2527120"/>
                  <a:pt x="5572626" y="2529357"/>
                  <a:pt x="5592108" y="2538995"/>
                </a:cubicBezTo>
                <a:cubicBezTo>
                  <a:pt x="5607810" y="2546279"/>
                  <a:pt x="5623959" y="2550434"/>
                  <a:pt x="5641140" y="2549325"/>
                </a:cubicBezTo>
                <a:cubicBezTo>
                  <a:pt x="5646215" y="2548399"/>
                  <a:pt x="5649995" y="2550754"/>
                  <a:pt x="5652480" y="2556390"/>
                </a:cubicBezTo>
                <a:cubicBezTo>
                  <a:pt x="5661759" y="2573982"/>
                  <a:pt x="5662605" y="2573827"/>
                  <a:pt x="5680234" y="2569593"/>
                </a:cubicBezTo>
                <a:cubicBezTo>
                  <a:pt x="5681927" y="2569284"/>
                  <a:pt x="5683618" y="2568973"/>
                  <a:pt x="5686156" y="2568511"/>
                </a:cubicBezTo>
                <a:cubicBezTo>
                  <a:pt x="5684412" y="2574919"/>
                  <a:pt x="5682667" y="2581327"/>
                  <a:pt x="5680792" y="2586747"/>
                </a:cubicBezTo>
                <a:cubicBezTo>
                  <a:pt x="5678731" y="2597272"/>
                  <a:pt x="5672495" y="2602473"/>
                  <a:pt x="5663903" y="2603026"/>
                </a:cubicBezTo>
                <a:cubicBezTo>
                  <a:pt x="5658829" y="2603955"/>
                  <a:pt x="5654335" y="2602746"/>
                  <a:pt x="5649391" y="2604662"/>
                </a:cubicBezTo>
                <a:cubicBezTo>
                  <a:pt x="5641199" y="2608190"/>
                  <a:pt x="5638396" y="2606671"/>
                  <a:pt x="5635384" y="2597071"/>
                </a:cubicBezTo>
                <a:cubicBezTo>
                  <a:pt x="5634854" y="2593107"/>
                  <a:pt x="5634325" y="2589144"/>
                  <a:pt x="5633796" y="2585181"/>
                </a:cubicBezTo>
                <a:cubicBezTo>
                  <a:pt x="5633848" y="2579081"/>
                  <a:pt x="5631178" y="2578553"/>
                  <a:pt x="5626950" y="2579325"/>
                </a:cubicBezTo>
                <a:cubicBezTo>
                  <a:pt x="5617513" y="2580034"/>
                  <a:pt x="5611407" y="2586223"/>
                  <a:pt x="5606414" y="2594241"/>
                </a:cubicBezTo>
                <a:cubicBezTo>
                  <a:pt x="5604854" y="2595541"/>
                  <a:pt x="5604404" y="2598670"/>
                  <a:pt x="5601735" y="2598142"/>
                </a:cubicBezTo>
                <a:cubicBezTo>
                  <a:pt x="5599910" y="2597461"/>
                  <a:pt x="5599515" y="2594488"/>
                  <a:pt x="5598404" y="2592660"/>
                </a:cubicBezTo>
                <a:cubicBezTo>
                  <a:pt x="5598138" y="2590677"/>
                  <a:pt x="5598007" y="2589687"/>
                  <a:pt x="5597742" y="2587705"/>
                </a:cubicBezTo>
                <a:cubicBezTo>
                  <a:pt x="5596817" y="2580768"/>
                  <a:pt x="5594015" y="2579250"/>
                  <a:pt x="5589204" y="2582160"/>
                </a:cubicBezTo>
                <a:cubicBezTo>
                  <a:pt x="5584525" y="2586059"/>
                  <a:pt x="5581593" y="2583550"/>
                  <a:pt x="5578393" y="2579058"/>
                </a:cubicBezTo>
                <a:cubicBezTo>
                  <a:pt x="5575327" y="2575558"/>
                  <a:pt x="5575645" y="2571441"/>
                  <a:pt x="5577784" y="2568004"/>
                </a:cubicBezTo>
                <a:cubicBezTo>
                  <a:pt x="5579792" y="2563576"/>
                  <a:pt x="5584286" y="2564786"/>
                  <a:pt x="5588067" y="2567140"/>
                </a:cubicBezTo>
                <a:cubicBezTo>
                  <a:pt x="5590736" y="2567668"/>
                  <a:pt x="5592692" y="2569342"/>
                  <a:pt x="5594702" y="2564913"/>
                </a:cubicBezTo>
                <a:cubicBezTo>
                  <a:pt x="5596708" y="2560487"/>
                  <a:pt x="5594752" y="2558814"/>
                  <a:pt x="5592664" y="2556150"/>
                </a:cubicBezTo>
                <a:cubicBezTo>
                  <a:pt x="5587774" y="2551969"/>
                  <a:pt x="5573079" y="2558713"/>
                  <a:pt x="5572445" y="2566948"/>
                </a:cubicBezTo>
                <a:cubicBezTo>
                  <a:pt x="5570781" y="2580449"/>
                  <a:pt x="5562904" y="2579858"/>
                  <a:pt x="5555026" y="2579267"/>
                </a:cubicBezTo>
                <a:cubicBezTo>
                  <a:pt x="5538560" y="2579229"/>
                  <a:pt x="5522146" y="2573091"/>
                  <a:pt x="5506259" y="2570919"/>
                </a:cubicBezTo>
                <a:cubicBezTo>
                  <a:pt x="5501766" y="2569709"/>
                  <a:pt x="5501236" y="2565744"/>
                  <a:pt x="5502398" y="2561471"/>
                </a:cubicBezTo>
                <a:cubicBezTo>
                  <a:pt x="5503430" y="2556209"/>
                  <a:pt x="5504461" y="2550945"/>
                  <a:pt x="5504512" y="2544844"/>
                </a:cubicBezTo>
                <a:cubicBezTo>
                  <a:pt x="5503719" y="2538899"/>
                  <a:pt x="5500071" y="2537537"/>
                  <a:pt x="5496423" y="2536172"/>
                </a:cubicBezTo>
                <a:cubicBezTo>
                  <a:pt x="5493621" y="2534653"/>
                  <a:pt x="5493436" y="2539762"/>
                  <a:pt x="5491877" y="2541062"/>
                </a:cubicBezTo>
                <a:cubicBezTo>
                  <a:pt x="5488576" y="2548772"/>
                  <a:pt x="5484426" y="2556634"/>
                  <a:pt x="5481122" y="2564344"/>
                </a:cubicBezTo>
                <a:cubicBezTo>
                  <a:pt x="5480011" y="2562516"/>
                  <a:pt x="5479878" y="2561525"/>
                  <a:pt x="5479747" y="2560534"/>
                </a:cubicBezTo>
                <a:cubicBezTo>
                  <a:pt x="5477314" y="2548799"/>
                  <a:pt x="5477314" y="2548799"/>
                  <a:pt x="5468805" y="2556443"/>
                </a:cubicBezTo>
                <a:cubicBezTo>
                  <a:pt x="5465818" y="2560032"/>
                  <a:pt x="5464707" y="2558206"/>
                  <a:pt x="5463464" y="2555388"/>
                </a:cubicBezTo>
                <a:cubicBezTo>
                  <a:pt x="5459868" y="2547924"/>
                  <a:pt x="5454396" y="2545878"/>
                  <a:pt x="5448741" y="2548942"/>
                </a:cubicBezTo>
                <a:cubicBezTo>
                  <a:pt x="5440098" y="2555595"/>
                  <a:pt x="5430663" y="2556304"/>
                  <a:pt x="5421358" y="2558005"/>
                </a:cubicBezTo>
                <a:cubicBezTo>
                  <a:pt x="5416284" y="2558931"/>
                  <a:pt x="5413878" y="2560386"/>
                  <a:pt x="5418054" y="2565713"/>
                </a:cubicBezTo>
                <a:cubicBezTo>
                  <a:pt x="5421386" y="2571194"/>
                  <a:pt x="5421069" y="2575313"/>
                  <a:pt x="5415677" y="2580358"/>
                </a:cubicBezTo>
                <a:cubicBezTo>
                  <a:pt x="5423687" y="2581941"/>
                  <a:pt x="5431564" y="2582532"/>
                  <a:pt x="5438859" y="2585259"/>
                </a:cubicBezTo>
                <a:cubicBezTo>
                  <a:pt x="5446022" y="2586995"/>
                  <a:pt x="5453317" y="2589724"/>
                  <a:pt x="5459317" y="2595733"/>
                </a:cubicBezTo>
                <a:cubicBezTo>
                  <a:pt x="5448720" y="2600714"/>
                  <a:pt x="5448720" y="2600714"/>
                  <a:pt x="5431459" y="2594732"/>
                </a:cubicBezTo>
                <a:cubicBezTo>
                  <a:pt x="5420516" y="2590641"/>
                  <a:pt x="5415572" y="2592557"/>
                  <a:pt x="5410843" y="2602559"/>
                </a:cubicBezTo>
                <a:cubicBezTo>
                  <a:pt x="5406246" y="2613549"/>
                  <a:pt x="5406246" y="2613549"/>
                  <a:pt x="5399714" y="2603576"/>
                </a:cubicBezTo>
                <a:cubicBezTo>
                  <a:pt x="5399582" y="2602586"/>
                  <a:pt x="5398604" y="2601748"/>
                  <a:pt x="5398473" y="2600756"/>
                </a:cubicBezTo>
                <a:cubicBezTo>
                  <a:pt x="5383192" y="2577156"/>
                  <a:pt x="5371219" y="2578328"/>
                  <a:pt x="5358057" y="2603063"/>
                </a:cubicBezTo>
                <a:cubicBezTo>
                  <a:pt x="5353327" y="2613065"/>
                  <a:pt x="5345663" y="2620553"/>
                  <a:pt x="5336623" y="2624236"/>
                </a:cubicBezTo>
                <a:cubicBezTo>
                  <a:pt x="5326606" y="2627080"/>
                  <a:pt x="5317618" y="2624661"/>
                  <a:pt x="5307787" y="2622398"/>
                </a:cubicBezTo>
                <a:cubicBezTo>
                  <a:pt x="5295998" y="2618460"/>
                  <a:pt x="5283361" y="2614678"/>
                  <a:pt x="5271256" y="2614858"/>
                </a:cubicBezTo>
                <a:cubicBezTo>
                  <a:pt x="5261820" y="2615567"/>
                  <a:pt x="5252120" y="2614293"/>
                  <a:pt x="5243845" y="2610730"/>
                </a:cubicBezTo>
                <a:cubicBezTo>
                  <a:pt x="5237395" y="2607848"/>
                  <a:pt x="5229254" y="2605275"/>
                  <a:pt x="5222885" y="2609484"/>
                </a:cubicBezTo>
                <a:cubicBezTo>
                  <a:pt x="5214956" y="2614993"/>
                  <a:pt x="5210065" y="2610810"/>
                  <a:pt x="5204909" y="2604647"/>
                </a:cubicBezTo>
                <a:cubicBezTo>
                  <a:pt x="5195578" y="2593155"/>
                  <a:pt x="5189365" y="2579063"/>
                  <a:pt x="5187117" y="2562218"/>
                </a:cubicBezTo>
                <a:cubicBezTo>
                  <a:pt x="5186590" y="2558254"/>
                  <a:pt x="5186059" y="2554290"/>
                  <a:pt x="5180721" y="2553235"/>
                </a:cubicBezTo>
                <a:cubicBezTo>
                  <a:pt x="5175249" y="2551189"/>
                  <a:pt x="5174218" y="2556453"/>
                  <a:pt x="5172077" y="2559888"/>
                </a:cubicBezTo>
                <a:cubicBezTo>
                  <a:pt x="5170783" y="2563171"/>
                  <a:pt x="5169488" y="2566453"/>
                  <a:pt x="5168060" y="2568744"/>
                </a:cubicBezTo>
                <a:cubicBezTo>
                  <a:pt x="5162485" y="2578899"/>
                  <a:pt x="5153445" y="2582578"/>
                  <a:pt x="5144274" y="2585270"/>
                </a:cubicBezTo>
                <a:cubicBezTo>
                  <a:pt x="5136661" y="2586659"/>
                  <a:pt x="5135603" y="2578731"/>
                  <a:pt x="5131559" y="2574395"/>
                </a:cubicBezTo>
                <a:cubicBezTo>
                  <a:pt x="5128520" y="2584086"/>
                  <a:pt x="5122282" y="2589286"/>
                  <a:pt x="5114406" y="2588695"/>
                </a:cubicBezTo>
                <a:cubicBezTo>
                  <a:pt x="5104704" y="2587421"/>
                  <a:pt x="5095534" y="2590112"/>
                  <a:pt x="5086361" y="2592803"/>
                </a:cubicBezTo>
                <a:cubicBezTo>
                  <a:pt x="5067041" y="2597347"/>
                  <a:pt x="5047771" y="2595790"/>
                  <a:pt x="5031011" y="2580580"/>
                </a:cubicBezTo>
                <a:cubicBezTo>
                  <a:pt x="5028077" y="2578072"/>
                  <a:pt x="5025142" y="2575563"/>
                  <a:pt x="5022025" y="2578162"/>
                </a:cubicBezTo>
                <a:cubicBezTo>
                  <a:pt x="5015920" y="2584352"/>
                  <a:pt x="5009020" y="2584597"/>
                  <a:pt x="5002121" y="2584844"/>
                </a:cubicBezTo>
                <a:cubicBezTo>
                  <a:pt x="4999584" y="2585306"/>
                  <a:pt x="4998025" y="2586607"/>
                  <a:pt x="4996730" y="2589888"/>
                </a:cubicBezTo>
                <a:cubicBezTo>
                  <a:pt x="4995700" y="2595152"/>
                  <a:pt x="4992184" y="2594780"/>
                  <a:pt x="4988536" y="2593415"/>
                </a:cubicBezTo>
                <a:cubicBezTo>
                  <a:pt x="4984042" y="2592206"/>
                  <a:pt x="4978254" y="2594279"/>
                  <a:pt x="4976351" y="2586505"/>
                </a:cubicBezTo>
                <a:cubicBezTo>
                  <a:pt x="4975292" y="2578579"/>
                  <a:pt x="4970667" y="2576377"/>
                  <a:pt x="4965328" y="2575322"/>
                </a:cubicBezTo>
                <a:cubicBezTo>
                  <a:pt x="4960834" y="2574112"/>
                  <a:pt x="4955759" y="2575041"/>
                  <a:pt x="4953539" y="2571384"/>
                </a:cubicBezTo>
                <a:cubicBezTo>
                  <a:pt x="4948964" y="2563085"/>
                  <a:pt x="4943308" y="2566148"/>
                  <a:pt x="4936541" y="2567385"/>
                </a:cubicBezTo>
                <a:cubicBezTo>
                  <a:pt x="4934137" y="2568839"/>
                  <a:pt x="4931467" y="2568311"/>
                  <a:pt x="4928930" y="2568776"/>
                </a:cubicBezTo>
                <a:cubicBezTo>
                  <a:pt x="4916956" y="2569947"/>
                  <a:pt x="4904718" y="2569137"/>
                  <a:pt x="4893009" y="2572291"/>
                </a:cubicBezTo>
                <a:cubicBezTo>
                  <a:pt x="4888066" y="2574208"/>
                  <a:pt x="4881299" y="2575445"/>
                  <a:pt x="4880139" y="2579719"/>
                </a:cubicBezTo>
                <a:cubicBezTo>
                  <a:pt x="4879239" y="2585973"/>
                  <a:pt x="4886402" y="2587710"/>
                  <a:pt x="4891029" y="2589909"/>
                </a:cubicBezTo>
                <a:cubicBezTo>
                  <a:pt x="4892007" y="2590746"/>
                  <a:pt x="4892986" y="2591583"/>
                  <a:pt x="4893829" y="2591427"/>
                </a:cubicBezTo>
                <a:cubicBezTo>
                  <a:pt x="4907973" y="2600010"/>
                  <a:pt x="4911119" y="2610603"/>
                  <a:pt x="4902952" y="2627319"/>
                </a:cubicBezTo>
                <a:cubicBezTo>
                  <a:pt x="4898777" y="2621993"/>
                  <a:pt x="4895048" y="2613536"/>
                  <a:pt x="4887754" y="2610810"/>
                </a:cubicBezTo>
                <a:cubicBezTo>
                  <a:pt x="4879611" y="2608236"/>
                  <a:pt x="4874486" y="2615263"/>
                  <a:pt x="4868115" y="2619472"/>
                </a:cubicBezTo>
                <a:cubicBezTo>
                  <a:pt x="4865842" y="2621916"/>
                  <a:pt x="4863171" y="2621390"/>
                  <a:pt x="4863356" y="2616281"/>
                </a:cubicBezTo>
                <a:cubicBezTo>
                  <a:pt x="4863938" y="2614145"/>
                  <a:pt x="4863674" y="2612162"/>
                  <a:pt x="4864254" y="2610027"/>
                </a:cubicBezTo>
                <a:cubicBezTo>
                  <a:pt x="4864704" y="2606900"/>
                  <a:pt x="4865153" y="2603771"/>
                  <a:pt x="4863064" y="2601107"/>
                </a:cubicBezTo>
                <a:cubicBezTo>
                  <a:pt x="4861953" y="2599281"/>
                  <a:pt x="4859813" y="2602718"/>
                  <a:pt x="4858122" y="2603026"/>
                </a:cubicBezTo>
                <a:cubicBezTo>
                  <a:pt x="4852598" y="2607080"/>
                  <a:pt x="4850509" y="2604417"/>
                  <a:pt x="4850563" y="2598317"/>
                </a:cubicBezTo>
                <a:cubicBezTo>
                  <a:pt x="4850297" y="2596333"/>
                  <a:pt x="4851725" y="2594042"/>
                  <a:pt x="4848922" y="2592525"/>
                </a:cubicBezTo>
                <a:cubicBezTo>
                  <a:pt x="4837453" y="2616951"/>
                  <a:pt x="4830952" y="2620170"/>
                  <a:pt x="4806527" y="2612451"/>
                </a:cubicBezTo>
                <a:cubicBezTo>
                  <a:pt x="4805681" y="2612605"/>
                  <a:pt x="4805681" y="2612605"/>
                  <a:pt x="4804703" y="2611767"/>
                </a:cubicBezTo>
                <a:cubicBezTo>
                  <a:pt x="4785619" y="2605103"/>
                  <a:pt x="4766218" y="2602557"/>
                  <a:pt x="4747161" y="2609084"/>
                </a:cubicBezTo>
                <a:cubicBezTo>
                  <a:pt x="4740527" y="2611309"/>
                  <a:pt x="4735900" y="2609109"/>
                  <a:pt x="4732570" y="2603627"/>
                </a:cubicBezTo>
                <a:cubicBezTo>
                  <a:pt x="4728260" y="2597309"/>
                  <a:pt x="4721811" y="2594427"/>
                  <a:pt x="4715759" y="2594518"/>
                </a:cubicBezTo>
                <a:cubicBezTo>
                  <a:pt x="4705212" y="2593400"/>
                  <a:pt x="4693951" y="2593425"/>
                  <a:pt x="4682956" y="2595433"/>
                </a:cubicBezTo>
                <a:cubicBezTo>
                  <a:pt x="4673652" y="2597133"/>
                  <a:pt x="4672490" y="2601406"/>
                  <a:pt x="4677196" y="2610696"/>
                </a:cubicBezTo>
                <a:cubicBezTo>
                  <a:pt x="4678436" y="2613515"/>
                  <a:pt x="4681239" y="2615034"/>
                  <a:pt x="4679099" y="2618471"/>
                </a:cubicBezTo>
                <a:cubicBezTo>
                  <a:pt x="4675398" y="2623207"/>
                  <a:pt x="4677038" y="2628996"/>
                  <a:pt x="4677832" y="2634943"/>
                </a:cubicBezTo>
                <a:cubicBezTo>
                  <a:pt x="4678229" y="2637915"/>
                  <a:pt x="4679603" y="2641725"/>
                  <a:pt x="4676352" y="2643334"/>
                </a:cubicBezTo>
                <a:cubicBezTo>
                  <a:pt x="4673101" y="2644941"/>
                  <a:pt x="4670880" y="2641288"/>
                  <a:pt x="4669639" y="2638469"/>
                </a:cubicBezTo>
                <a:cubicBezTo>
                  <a:pt x="4666042" y="2631005"/>
                  <a:pt x="4662579" y="2624533"/>
                  <a:pt x="4659117" y="2618060"/>
                </a:cubicBezTo>
                <a:cubicBezTo>
                  <a:pt x="4650234" y="2603441"/>
                  <a:pt x="4639025" y="2597368"/>
                  <a:pt x="4623934" y="2601140"/>
                </a:cubicBezTo>
                <a:cubicBezTo>
                  <a:pt x="4616321" y="2602530"/>
                  <a:pt x="4608842" y="2604912"/>
                  <a:pt x="4601229" y="2606302"/>
                </a:cubicBezTo>
                <a:cubicBezTo>
                  <a:pt x="4592057" y="2608993"/>
                  <a:pt x="4586322" y="2604963"/>
                  <a:pt x="4582461" y="2595518"/>
                </a:cubicBezTo>
                <a:cubicBezTo>
                  <a:pt x="4581350" y="2593690"/>
                  <a:pt x="4581800" y="2590564"/>
                  <a:pt x="4579129" y="2590037"/>
                </a:cubicBezTo>
                <a:cubicBezTo>
                  <a:pt x="4576673" y="2597590"/>
                  <a:pt x="4573501" y="2606291"/>
                  <a:pt x="4571176" y="2614836"/>
                </a:cubicBezTo>
                <a:cubicBezTo>
                  <a:pt x="4567291" y="2624682"/>
                  <a:pt x="4567291" y="2624682"/>
                  <a:pt x="4561872" y="2616536"/>
                </a:cubicBezTo>
                <a:cubicBezTo>
                  <a:pt x="4557430" y="2609227"/>
                  <a:pt x="4552937" y="2608018"/>
                  <a:pt x="4546964" y="2615199"/>
                </a:cubicBezTo>
                <a:cubicBezTo>
                  <a:pt x="4541705" y="2621235"/>
                  <a:pt x="4535070" y="2623461"/>
                  <a:pt x="4527193" y="2622870"/>
                </a:cubicBezTo>
                <a:cubicBezTo>
                  <a:pt x="4515935" y="2622898"/>
                  <a:pt x="4504991" y="2618804"/>
                  <a:pt x="4494047" y="2614713"/>
                </a:cubicBezTo>
                <a:cubicBezTo>
                  <a:pt x="4483104" y="2610621"/>
                  <a:pt x="4479008" y="2612386"/>
                  <a:pt x="4472585" y="2622694"/>
                </a:cubicBezTo>
                <a:cubicBezTo>
                  <a:pt x="4465582" y="2635140"/>
                  <a:pt x="4456145" y="2635848"/>
                  <a:pt x="4448505" y="2624048"/>
                </a:cubicBezTo>
                <a:cubicBezTo>
                  <a:pt x="4441131" y="2614229"/>
                  <a:pt x="4441131" y="2614229"/>
                  <a:pt x="4434841" y="2625527"/>
                </a:cubicBezTo>
                <a:cubicBezTo>
                  <a:pt x="4433995" y="2625684"/>
                  <a:pt x="4434127" y="2626673"/>
                  <a:pt x="4433281" y="2626828"/>
                </a:cubicBezTo>
                <a:cubicBezTo>
                  <a:pt x="4430558" y="2632400"/>
                  <a:pt x="4427043" y="2632028"/>
                  <a:pt x="4423713" y="2626546"/>
                </a:cubicBezTo>
                <a:cubicBezTo>
                  <a:pt x="4422470" y="2623728"/>
                  <a:pt x="4421227" y="2620910"/>
                  <a:pt x="4419986" y="2618091"/>
                </a:cubicBezTo>
                <a:cubicBezTo>
                  <a:pt x="4415279" y="2608800"/>
                  <a:pt x="4408698" y="2604926"/>
                  <a:pt x="4400635" y="2609444"/>
                </a:cubicBezTo>
                <a:cubicBezTo>
                  <a:pt x="4386920" y="2617026"/>
                  <a:pt x="4372673" y="2620643"/>
                  <a:pt x="4360330" y="2632033"/>
                </a:cubicBezTo>
                <a:cubicBezTo>
                  <a:pt x="4356497" y="2635778"/>
                  <a:pt x="4351554" y="2637696"/>
                  <a:pt x="4349651" y="2629923"/>
                </a:cubicBezTo>
                <a:cubicBezTo>
                  <a:pt x="4347165" y="2624289"/>
                  <a:pt x="4343782" y="2624905"/>
                  <a:pt x="4340663" y="2627505"/>
                </a:cubicBezTo>
                <a:cubicBezTo>
                  <a:pt x="4334293" y="2631715"/>
                  <a:pt x="4326682" y="2633105"/>
                  <a:pt x="4319915" y="2634341"/>
                </a:cubicBezTo>
                <a:cubicBezTo>
                  <a:pt x="4308920" y="2636349"/>
                  <a:pt x="4305220" y="2641086"/>
                  <a:pt x="4304269" y="2653438"/>
                </a:cubicBezTo>
                <a:cubicBezTo>
                  <a:pt x="4304308" y="2656984"/>
                  <a:pt x="4303694" y="2658873"/>
                  <a:pt x="4302436" y="2659991"/>
                </a:cubicBezTo>
                <a:lnTo>
                  <a:pt x="4302244" y="2660056"/>
                </a:lnTo>
                <a:lnTo>
                  <a:pt x="4349990" y="2668957"/>
                </a:lnTo>
                <a:cubicBezTo>
                  <a:pt x="4353505" y="2669330"/>
                  <a:pt x="4358580" y="2668403"/>
                  <a:pt x="4359241" y="2673358"/>
                </a:cubicBezTo>
                <a:cubicBezTo>
                  <a:pt x="4360748" y="2678157"/>
                  <a:pt x="4356783" y="2680911"/>
                  <a:pt x="4354642" y="2684348"/>
                </a:cubicBezTo>
                <a:cubicBezTo>
                  <a:pt x="4352370" y="2686794"/>
                  <a:pt x="4349251" y="2689393"/>
                  <a:pt x="4351472" y="2693048"/>
                </a:cubicBezTo>
                <a:cubicBezTo>
                  <a:pt x="4352979" y="2697847"/>
                  <a:pt x="4356627" y="2699212"/>
                  <a:pt x="4360142" y="2699586"/>
                </a:cubicBezTo>
                <a:cubicBezTo>
                  <a:pt x="4362680" y="2699121"/>
                  <a:pt x="4365217" y="2698658"/>
                  <a:pt x="4367754" y="2698194"/>
                </a:cubicBezTo>
                <a:cubicBezTo>
                  <a:pt x="4379729" y="2697022"/>
                  <a:pt x="4387553" y="2703713"/>
                  <a:pt x="4389403" y="2717586"/>
                </a:cubicBezTo>
                <a:cubicBezTo>
                  <a:pt x="4390067" y="2722541"/>
                  <a:pt x="4390726" y="2727496"/>
                  <a:pt x="4389698" y="2732760"/>
                </a:cubicBezTo>
                <a:cubicBezTo>
                  <a:pt x="4389644" y="2738860"/>
                  <a:pt x="4393424" y="2741215"/>
                  <a:pt x="4398235" y="2738305"/>
                </a:cubicBezTo>
                <a:cubicBezTo>
                  <a:pt x="4407141" y="2733633"/>
                  <a:pt x="4410312" y="2724933"/>
                  <a:pt x="4407615" y="2711215"/>
                </a:cubicBezTo>
                <a:cubicBezTo>
                  <a:pt x="4414594" y="2718060"/>
                  <a:pt x="4419749" y="2724224"/>
                  <a:pt x="4423345" y="2731689"/>
                </a:cubicBezTo>
                <a:cubicBezTo>
                  <a:pt x="4426940" y="2739152"/>
                  <a:pt x="4426783" y="2757453"/>
                  <a:pt x="4421656" y="2764480"/>
                </a:cubicBezTo>
                <a:cubicBezTo>
                  <a:pt x="4414969" y="2772806"/>
                  <a:pt x="4406695" y="2769243"/>
                  <a:pt x="4400246" y="2766360"/>
                </a:cubicBezTo>
                <a:cubicBezTo>
                  <a:pt x="4390994" y="2761960"/>
                  <a:pt x="4381162" y="2759695"/>
                  <a:pt x="4371011" y="2761549"/>
                </a:cubicBezTo>
                <a:cubicBezTo>
                  <a:pt x="4365091" y="2762631"/>
                  <a:pt x="4358325" y="2763867"/>
                  <a:pt x="4351558" y="2765104"/>
                </a:cubicBezTo>
                <a:cubicBezTo>
                  <a:pt x="4323646" y="2770201"/>
                  <a:pt x="4295919" y="2770190"/>
                  <a:pt x="4270754" y="2750426"/>
                </a:cubicBezTo>
                <a:cubicBezTo>
                  <a:pt x="4261107" y="2743053"/>
                  <a:pt x="4256427" y="2746951"/>
                  <a:pt x="4253785" y="2759615"/>
                </a:cubicBezTo>
                <a:cubicBezTo>
                  <a:pt x="4253204" y="2761751"/>
                  <a:pt x="4255293" y="2764416"/>
                  <a:pt x="4252888" y="2765870"/>
                </a:cubicBezTo>
                <a:cubicBezTo>
                  <a:pt x="4250349" y="2766333"/>
                  <a:pt x="4248394" y="2764661"/>
                  <a:pt x="4247283" y="2762833"/>
                </a:cubicBezTo>
                <a:cubicBezTo>
                  <a:pt x="4246173" y="2761006"/>
                  <a:pt x="4245063" y="2759178"/>
                  <a:pt x="4244084" y="2758342"/>
                </a:cubicBezTo>
                <a:cubicBezTo>
                  <a:pt x="4240886" y="2753851"/>
                  <a:pt x="4236974" y="2750505"/>
                  <a:pt x="4233406" y="2756233"/>
                </a:cubicBezTo>
                <a:cubicBezTo>
                  <a:pt x="4228992" y="2762114"/>
                  <a:pt x="4235891" y="2761870"/>
                  <a:pt x="4237978" y="2764533"/>
                </a:cubicBezTo>
                <a:cubicBezTo>
                  <a:pt x="4238112" y="2765524"/>
                  <a:pt x="4238958" y="2765369"/>
                  <a:pt x="4239089" y="2766361"/>
                </a:cubicBezTo>
                <a:cubicBezTo>
                  <a:pt x="4241046" y="2768033"/>
                  <a:pt x="4242288" y="2770851"/>
                  <a:pt x="4240862" y="2773142"/>
                </a:cubicBezTo>
                <a:cubicBezTo>
                  <a:pt x="4239567" y="2776423"/>
                  <a:pt x="4237875" y="2776732"/>
                  <a:pt x="4235072" y="2775215"/>
                </a:cubicBezTo>
                <a:cubicBezTo>
                  <a:pt x="4224130" y="2771123"/>
                  <a:pt x="4215354" y="2776787"/>
                  <a:pt x="4210043" y="2788921"/>
                </a:cubicBezTo>
                <a:cubicBezTo>
                  <a:pt x="4208616" y="2791213"/>
                  <a:pt x="4205497" y="2793812"/>
                  <a:pt x="4205894" y="2796786"/>
                </a:cubicBezTo>
                <a:cubicBezTo>
                  <a:pt x="4207348" y="2807685"/>
                  <a:pt x="4218107" y="2816886"/>
                  <a:pt x="4226300" y="2813360"/>
                </a:cubicBezTo>
                <a:cubicBezTo>
                  <a:pt x="4242688" y="2806306"/>
                  <a:pt x="4259156" y="2806343"/>
                  <a:pt x="4276416" y="2812326"/>
                </a:cubicBezTo>
                <a:cubicBezTo>
                  <a:pt x="4282601" y="2813227"/>
                  <a:pt x="4288787" y="2814127"/>
                  <a:pt x="4293201" y="2808245"/>
                </a:cubicBezTo>
                <a:cubicBezTo>
                  <a:pt x="4297033" y="2804501"/>
                  <a:pt x="4298857" y="2805181"/>
                  <a:pt x="4300495" y="2810973"/>
                </a:cubicBezTo>
                <a:cubicBezTo>
                  <a:pt x="4302399" y="2818746"/>
                  <a:pt x="4307289" y="2822928"/>
                  <a:pt x="4314320" y="2823674"/>
                </a:cubicBezTo>
                <a:cubicBezTo>
                  <a:pt x="4321484" y="2825410"/>
                  <a:pt x="4329494" y="2826993"/>
                  <a:pt x="4337502" y="2828576"/>
                </a:cubicBezTo>
                <a:cubicBezTo>
                  <a:pt x="4344533" y="2829321"/>
                  <a:pt x="4347864" y="2834803"/>
                  <a:pt x="4348077" y="2842886"/>
                </a:cubicBezTo>
                <a:cubicBezTo>
                  <a:pt x="4348208" y="2843877"/>
                  <a:pt x="4348474" y="2845858"/>
                  <a:pt x="4347891" y="2847995"/>
                </a:cubicBezTo>
                <a:cubicBezTo>
                  <a:pt x="4348554" y="2852949"/>
                  <a:pt x="4351620" y="2856449"/>
                  <a:pt x="4355848" y="2855676"/>
                </a:cubicBezTo>
                <a:cubicBezTo>
                  <a:pt x="4359364" y="2856050"/>
                  <a:pt x="4358702" y="2851095"/>
                  <a:pt x="4358174" y="2847132"/>
                </a:cubicBezTo>
                <a:cubicBezTo>
                  <a:pt x="4358491" y="2843013"/>
                  <a:pt x="4357961" y="2839049"/>
                  <a:pt x="4362905" y="2837131"/>
                </a:cubicBezTo>
                <a:cubicBezTo>
                  <a:pt x="4370516" y="2835741"/>
                  <a:pt x="4378606" y="2844413"/>
                  <a:pt x="4378105" y="2853642"/>
                </a:cubicBezTo>
                <a:cubicBezTo>
                  <a:pt x="4378501" y="2856614"/>
                  <a:pt x="4377074" y="2858904"/>
                  <a:pt x="4379162" y="2861570"/>
                </a:cubicBezTo>
                <a:cubicBezTo>
                  <a:pt x="4381699" y="2861106"/>
                  <a:pt x="4381303" y="2858133"/>
                  <a:pt x="4382862" y="2856833"/>
                </a:cubicBezTo>
                <a:cubicBezTo>
                  <a:pt x="4386298" y="2850114"/>
                  <a:pt x="4389681" y="2849497"/>
                  <a:pt x="4393991" y="2855815"/>
                </a:cubicBezTo>
                <a:cubicBezTo>
                  <a:pt x="4399674" y="2865943"/>
                  <a:pt x="4407499" y="2872635"/>
                  <a:pt x="4415191" y="2878335"/>
                </a:cubicBezTo>
                <a:cubicBezTo>
                  <a:pt x="4423993" y="2885862"/>
                  <a:pt x="4432082" y="2894537"/>
                  <a:pt x="4434780" y="2908255"/>
                </a:cubicBezTo>
                <a:cubicBezTo>
                  <a:pt x="4436288" y="2913055"/>
                  <a:pt x="4438772" y="2918691"/>
                  <a:pt x="4443265" y="2919900"/>
                </a:cubicBezTo>
                <a:cubicBezTo>
                  <a:pt x="4461504" y="2926719"/>
                  <a:pt x="4469753" y="2949575"/>
                  <a:pt x="4487411" y="2958531"/>
                </a:cubicBezTo>
                <a:cubicBezTo>
                  <a:pt x="4492169" y="2961721"/>
                  <a:pt x="4491984" y="2966831"/>
                  <a:pt x="4490953" y="2972094"/>
                </a:cubicBezTo>
                <a:cubicBezTo>
                  <a:pt x="4489078" y="2977513"/>
                  <a:pt x="4484452" y="2975313"/>
                  <a:pt x="4481518" y="2972803"/>
                </a:cubicBezTo>
                <a:cubicBezTo>
                  <a:pt x="4475782" y="2968775"/>
                  <a:pt x="4470840" y="2970694"/>
                  <a:pt x="4466294" y="2975584"/>
                </a:cubicBezTo>
                <a:cubicBezTo>
                  <a:pt x="4461034" y="2981620"/>
                  <a:pt x="4454532" y="2984838"/>
                  <a:pt x="4446919" y="2986229"/>
                </a:cubicBezTo>
                <a:cubicBezTo>
                  <a:pt x="4434100" y="2987554"/>
                  <a:pt x="4425880" y="2977891"/>
                  <a:pt x="4427410" y="2963400"/>
                </a:cubicBezTo>
                <a:cubicBezTo>
                  <a:pt x="4427860" y="2960272"/>
                  <a:pt x="4428177" y="2956154"/>
                  <a:pt x="4427780" y="2953181"/>
                </a:cubicBezTo>
                <a:cubicBezTo>
                  <a:pt x="4427647" y="2952190"/>
                  <a:pt x="4428361" y="2951045"/>
                  <a:pt x="4428361" y="2951045"/>
                </a:cubicBezTo>
                <a:cubicBezTo>
                  <a:pt x="4427515" y="2951200"/>
                  <a:pt x="4427515" y="2951200"/>
                  <a:pt x="4426803" y="2952345"/>
                </a:cubicBezTo>
                <a:cubicBezTo>
                  <a:pt x="4423418" y="2952963"/>
                  <a:pt x="4420881" y="2953426"/>
                  <a:pt x="4417365" y="2953054"/>
                </a:cubicBezTo>
                <a:cubicBezTo>
                  <a:pt x="4400634" y="2951035"/>
                  <a:pt x="4395956" y="2954934"/>
                  <a:pt x="4393393" y="2974689"/>
                </a:cubicBezTo>
                <a:cubicBezTo>
                  <a:pt x="4392892" y="2983916"/>
                  <a:pt x="4388082" y="2986825"/>
                  <a:pt x="4380205" y="2986233"/>
                </a:cubicBezTo>
                <a:cubicBezTo>
                  <a:pt x="4374152" y="2986324"/>
                  <a:pt x="4370239" y="2982978"/>
                  <a:pt x="4365931" y="2976660"/>
                </a:cubicBezTo>
                <a:cubicBezTo>
                  <a:pt x="4353982" y="2958541"/>
                  <a:pt x="4337884" y="2948285"/>
                  <a:pt x="4317769" y="2946884"/>
                </a:cubicBezTo>
                <a:cubicBezTo>
                  <a:pt x="4300905" y="2943874"/>
                  <a:pt x="4300905" y="2943874"/>
                  <a:pt x="4306933" y="2963074"/>
                </a:cubicBezTo>
                <a:cubicBezTo>
                  <a:pt x="4310080" y="2973665"/>
                  <a:pt x="4309049" y="2978929"/>
                  <a:pt x="4301967" y="2984284"/>
                </a:cubicBezTo>
                <a:cubicBezTo>
                  <a:pt x="4297445" y="2969884"/>
                  <a:pt x="4294511" y="2967374"/>
                  <a:pt x="4281691" y="2968699"/>
                </a:cubicBezTo>
                <a:cubicBezTo>
                  <a:pt x="4273234" y="2970245"/>
                  <a:pt x="4264326" y="2974917"/>
                  <a:pt x="4257082" y="2966090"/>
                </a:cubicBezTo>
                <a:cubicBezTo>
                  <a:pt x="4256950" y="2965099"/>
                  <a:pt x="4256105" y="2965253"/>
                  <a:pt x="4255259" y="2965409"/>
                </a:cubicBezTo>
                <a:cubicBezTo>
                  <a:pt x="4245638" y="2971225"/>
                  <a:pt x="4241753" y="2981071"/>
                  <a:pt x="4242627" y="2994107"/>
                </a:cubicBezTo>
                <a:cubicBezTo>
                  <a:pt x="4243552" y="3001044"/>
                  <a:pt x="4244479" y="3007980"/>
                  <a:pt x="4238109" y="3012189"/>
                </a:cubicBezTo>
                <a:cubicBezTo>
                  <a:pt x="4237395" y="3013335"/>
                  <a:pt x="4235123" y="3015780"/>
                  <a:pt x="4234726" y="3012807"/>
                </a:cubicBezTo>
                <a:cubicBezTo>
                  <a:pt x="4232822" y="3005035"/>
                  <a:pt x="4226769" y="3005124"/>
                  <a:pt x="4221298" y="3003079"/>
                </a:cubicBezTo>
                <a:cubicBezTo>
                  <a:pt x="4214980" y="3001188"/>
                  <a:pt x="4210935" y="2996850"/>
                  <a:pt x="4210723" y="2988769"/>
                </a:cubicBezTo>
                <a:cubicBezTo>
                  <a:pt x="4210377" y="2979696"/>
                  <a:pt x="4206069" y="2973378"/>
                  <a:pt x="4198774" y="2970650"/>
                </a:cubicBezTo>
                <a:cubicBezTo>
                  <a:pt x="4192192" y="2966777"/>
                  <a:pt x="4186668" y="2970832"/>
                  <a:pt x="4181409" y="2976867"/>
                </a:cubicBezTo>
                <a:cubicBezTo>
                  <a:pt x="4177128" y="2983740"/>
                  <a:pt x="4174907" y="2980085"/>
                  <a:pt x="4174114" y="2974139"/>
                </a:cubicBezTo>
                <a:cubicBezTo>
                  <a:pt x="4172922" y="2965221"/>
                  <a:pt x="4168297" y="2963021"/>
                  <a:pt x="4161795" y="2966239"/>
                </a:cubicBezTo>
                <a:cubicBezTo>
                  <a:pt x="4160104" y="2966548"/>
                  <a:pt x="4158411" y="2966857"/>
                  <a:pt x="4156853" y="2968158"/>
                </a:cubicBezTo>
                <a:cubicBezTo>
                  <a:pt x="4149504" y="2971529"/>
                  <a:pt x="4143452" y="2971620"/>
                  <a:pt x="4138746" y="2962328"/>
                </a:cubicBezTo>
                <a:cubicBezTo>
                  <a:pt x="4133327" y="2954183"/>
                  <a:pt x="4125052" y="2950619"/>
                  <a:pt x="4117308" y="2951019"/>
                </a:cubicBezTo>
                <a:cubicBezTo>
                  <a:pt x="4111124" y="2950117"/>
                  <a:pt x="4104357" y="2951354"/>
                  <a:pt x="4107503" y="2961945"/>
                </a:cubicBezTo>
                <a:cubicBezTo>
                  <a:pt x="4107899" y="2964917"/>
                  <a:pt x="4107584" y="2969036"/>
                  <a:pt x="4107133" y="2972163"/>
                </a:cubicBezTo>
                <a:cubicBezTo>
                  <a:pt x="4108060" y="2979099"/>
                  <a:pt x="4106448" y="2986499"/>
                  <a:pt x="4110625" y="2991827"/>
                </a:cubicBezTo>
                <a:cubicBezTo>
                  <a:pt x="4121515" y="3002019"/>
                  <a:pt x="4122522" y="3016046"/>
                  <a:pt x="4124506" y="3030910"/>
                </a:cubicBezTo>
                <a:cubicBezTo>
                  <a:pt x="4118055" y="3028027"/>
                  <a:pt x="4111606" y="3025145"/>
                  <a:pt x="4104840" y="3026382"/>
                </a:cubicBezTo>
                <a:cubicBezTo>
                  <a:pt x="4096514" y="3028917"/>
                  <a:pt x="4088505" y="3027335"/>
                  <a:pt x="4080945" y="3022626"/>
                </a:cubicBezTo>
                <a:cubicBezTo>
                  <a:pt x="4074364" y="3018752"/>
                  <a:pt x="4067067" y="3016024"/>
                  <a:pt x="4059772" y="3013297"/>
                </a:cubicBezTo>
                <a:cubicBezTo>
                  <a:pt x="4038598" y="3003968"/>
                  <a:pt x="4015998" y="2996930"/>
                  <a:pt x="3995857" y="2982338"/>
                </a:cubicBezTo>
                <a:cubicBezTo>
                  <a:pt x="3991098" y="2979148"/>
                  <a:pt x="3988825" y="2981593"/>
                  <a:pt x="3987794" y="2986856"/>
                </a:cubicBezTo>
                <a:cubicBezTo>
                  <a:pt x="3987213" y="2988993"/>
                  <a:pt x="3986896" y="2993111"/>
                  <a:pt x="3983381" y="2992738"/>
                </a:cubicBezTo>
                <a:cubicBezTo>
                  <a:pt x="3980711" y="2992211"/>
                  <a:pt x="3980183" y="2988246"/>
                  <a:pt x="3979918" y="2986264"/>
                </a:cubicBezTo>
                <a:cubicBezTo>
                  <a:pt x="3978411" y="2981465"/>
                  <a:pt x="3977036" y="2977656"/>
                  <a:pt x="3973520" y="2977283"/>
                </a:cubicBezTo>
                <a:cubicBezTo>
                  <a:pt x="3969159" y="2977065"/>
                  <a:pt x="3965247" y="2973719"/>
                  <a:pt x="3960884" y="2973500"/>
                </a:cubicBezTo>
                <a:cubicBezTo>
                  <a:pt x="3954701" y="2972600"/>
                  <a:pt x="3953326" y="2968790"/>
                  <a:pt x="3955069" y="2962381"/>
                </a:cubicBezTo>
                <a:cubicBezTo>
                  <a:pt x="3959799" y="2952381"/>
                  <a:pt x="3952769" y="2951636"/>
                  <a:pt x="3947166" y="2948598"/>
                </a:cubicBezTo>
                <a:cubicBezTo>
                  <a:pt x="3939736" y="2944879"/>
                  <a:pt x="3940795" y="2952807"/>
                  <a:pt x="3939633" y="2957080"/>
                </a:cubicBezTo>
                <a:cubicBezTo>
                  <a:pt x="3939051" y="2959217"/>
                  <a:pt x="3939315" y="2961198"/>
                  <a:pt x="3936779" y="2961663"/>
                </a:cubicBezTo>
                <a:cubicBezTo>
                  <a:pt x="3934425" y="2957017"/>
                  <a:pt x="3931227" y="2952525"/>
                  <a:pt x="3929588" y="2946735"/>
                </a:cubicBezTo>
                <a:cubicBezTo>
                  <a:pt x="3927367" y="2943080"/>
                  <a:pt x="3924433" y="2940570"/>
                  <a:pt x="3921049" y="2941189"/>
                </a:cubicBezTo>
                <a:cubicBezTo>
                  <a:pt x="3916820" y="2941961"/>
                  <a:pt x="3917482" y="2946915"/>
                  <a:pt x="3917033" y="2950043"/>
                </a:cubicBezTo>
                <a:cubicBezTo>
                  <a:pt x="3912911" y="2971097"/>
                  <a:pt x="3903423" y="2977905"/>
                  <a:pt x="3885448" y="2973069"/>
                </a:cubicBezTo>
                <a:cubicBezTo>
                  <a:pt x="3881800" y="2971704"/>
                  <a:pt x="3878286" y="2971331"/>
                  <a:pt x="3875350" y="2968823"/>
                </a:cubicBezTo>
                <a:cubicBezTo>
                  <a:pt x="3859782" y="2962530"/>
                  <a:pt x="3846697" y="2961875"/>
                  <a:pt x="3837104" y="2980884"/>
                </a:cubicBezTo>
                <a:cubicBezTo>
                  <a:pt x="3837104" y="2980884"/>
                  <a:pt x="3836259" y="2981039"/>
                  <a:pt x="3836392" y="2982028"/>
                </a:cubicBezTo>
                <a:cubicBezTo>
                  <a:pt x="3832427" y="2984784"/>
                  <a:pt x="3829177" y="2986392"/>
                  <a:pt x="3824549" y="2984192"/>
                </a:cubicBezTo>
                <a:cubicBezTo>
                  <a:pt x="3822726" y="2983510"/>
                  <a:pt x="3820769" y="2981837"/>
                  <a:pt x="3821219" y="2978711"/>
                </a:cubicBezTo>
                <a:cubicBezTo>
                  <a:pt x="3821403" y="2973601"/>
                  <a:pt x="3825500" y="2971837"/>
                  <a:pt x="3828752" y="2970229"/>
                </a:cubicBezTo>
                <a:cubicBezTo>
                  <a:pt x="3831290" y="2969766"/>
                  <a:pt x="3834540" y="2968155"/>
                  <a:pt x="3834142" y="2965184"/>
                </a:cubicBezTo>
                <a:cubicBezTo>
                  <a:pt x="3834460" y="2961066"/>
                  <a:pt x="3830363" y="2962829"/>
                  <a:pt x="3828406" y="2961155"/>
                </a:cubicBezTo>
                <a:cubicBezTo>
                  <a:pt x="3823913" y="2959946"/>
                  <a:pt x="3819553" y="2959728"/>
                  <a:pt x="3815058" y="2958519"/>
                </a:cubicBezTo>
                <a:cubicBezTo>
                  <a:pt x="3808874" y="2957618"/>
                  <a:pt x="3803400" y="2955573"/>
                  <a:pt x="3799224" y="2950245"/>
                </a:cubicBezTo>
                <a:cubicBezTo>
                  <a:pt x="3796159" y="2946744"/>
                  <a:pt x="3793620" y="2947209"/>
                  <a:pt x="3789655" y="2949962"/>
                </a:cubicBezTo>
                <a:cubicBezTo>
                  <a:pt x="3778476" y="2957079"/>
                  <a:pt x="3770467" y="2955498"/>
                  <a:pt x="3761269" y="2944997"/>
                </a:cubicBezTo>
                <a:cubicBezTo>
                  <a:pt x="3756246" y="2939825"/>
                  <a:pt x="3752782" y="2933350"/>
                  <a:pt x="3748473" y="2927033"/>
                </a:cubicBezTo>
                <a:cubicBezTo>
                  <a:pt x="3743185" y="2919878"/>
                  <a:pt x="3736604" y="2916004"/>
                  <a:pt x="3728595" y="2914422"/>
                </a:cubicBezTo>
                <a:cubicBezTo>
                  <a:pt x="3719740" y="2912994"/>
                  <a:pt x="3715775" y="2915748"/>
                  <a:pt x="3713001" y="2927422"/>
                </a:cubicBezTo>
                <a:cubicBezTo>
                  <a:pt x="3710359" y="2940084"/>
                  <a:pt x="3704571" y="2942158"/>
                  <a:pt x="3694340" y="2936920"/>
                </a:cubicBezTo>
                <a:cubicBezTo>
                  <a:pt x="3690693" y="2935556"/>
                  <a:pt x="3688737" y="2933884"/>
                  <a:pt x="3684640" y="2935647"/>
                </a:cubicBezTo>
                <a:cubicBezTo>
                  <a:pt x="3675019" y="2941464"/>
                  <a:pt x="3675019" y="2941464"/>
                  <a:pt x="3673302" y="2928583"/>
                </a:cubicBezTo>
                <a:cubicBezTo>
                  <a:pt x="3673882" y="2926446"/>
                  <a:pt x="3673750" y="2925456"/>
                  <a:pt x="3672638" y="2923628"/>
                </a:cubicBezTo>
                <a:cubicBezTo>
                  <a:pt x="3671581" y="2915702"/>
                  <a:pt x="3667801" y="2913346"/>
                  <a:pt x="3661431" y="2917555"/>
                </a:cubicBezTo>
                <a:cubicBezTo>
                  <a:pt x="3656621" y="2920464"/>
                  <a:pt x="3652075" y="2925354"/>
                  <a:pt x="3647134" y="2927272"/>
                </a:cubicBezTo>
                <a:cubicBezTo>
                  <a:pt x="3626200" y="2939217"/>
                  <a:pt x="3601379" y="2928524"/>
                  <a:pt x="3593130" y="2905669"/>
                </a:cubicBezTo>
                <a:cubicBezTo>
                  <a:pt x="3590248" y="2897059"/>
                  <a:pt x="3592573" y="2888515"/>
                  <a:pt x="3591383" y="2879596"/>
                </a:cubicBezTo>
                <a:cubicBezTo>
                  <a:pt x="3590510" y="2866559"/>
                  <a:pt x="3585486" y="2861387"/>
                  <a:pt x="3574807" y="2859276"/>
                </a:cubicBezTo>
                <a:cubicBezTo>
                  <a:pt x="3569468" y="2858222"/>
                  <a:pt x="3564262" y="2858158"/>
                  <a:pt x="3558922" y="2857102"/>
                </a:cubicBezTo>
                <a:cubicBezTo>
                  <a:pt x="3548243" y="2854993"/>
                  <a:pt x="3542587" y="2858055"/>
                  <a:pt x="3539945" y="2870720"/>
                </a:cubicBezTo>
                <a:cubicBezTo>
                  <a:pt x="3537488" y="2878274"/>
                  <a:pt x="3534818" y="2877747"/>
                  <a:pt x="3529928" y="2873565"/>
                </a:cubicBezTo>
                <a:cubicBezTo>
                  <a:pt x="3519300" y="2865355"/>
                  <a:pt x="3512799" y="2868574"/>
                  <a:pt x="3509575" y="2883372"/>
                </a:cubicBezTo>
                <a:cubicBezTo>
                  <a:pt x="3509260" y="2887491"/>
                  <a:pt x="3509788" y="2891455"/>
                  <a:pt x="3513437" y="2892819"/>
                </a:cubicBezTo>
                <a:cubicBezTo>
                  <a:pt x="3517929" y="2894028"/>
                  <a:pt x="3518246" y="2889909"/>
                  <a:pt x="3518563" y="2885792"/>
                </a:cubicBezTo>
                <a:cubicBezTo>
                  <a:pt x="3518166" y="2882819"/>
                  <a:pt x="3519462" y="2879537"/>
                  <a:pt x="3522977" y="2879910"/>
                </a:cubicBezTo>
                <a:cubicBezTo>
                  <a:pt x="3526361" y="2879292"/>
                  <a:pt x="3529295" y="2881802"/>
                  <a:pt x="3528976" y="2885919"/>
                </a:cubicBezTo>
                <a:cubicBezTo>
                  <a:pt x="3529586" y="2896975"/>
                  <a:pt x="3531886" y="2907720"/>
                  <a:pt x="3532629" y="2919766"/>
                </a:cubicBezTo>
                <a:cubicBezTo>
                  <a:pt x="3529693" y="2917256"/>
                  <a:pt x="3528716" y="2916419"/>
                  <a:pt x="3527606" y="2914592"/>
                </a:cubicBezTo>
                <a:cubicBezTo>
                  <a:pt x="3521737" y="2909574"/>
                  <a:pt x="3514971" y="2910809"/>
                  <a:pt x="3508785" y="2909909"/>
                </a:cubicBezTo>
                <a:cubicBezTo>
                  <a:pt x="3505271" y="2909536"/>
                  <a:pt x="3505218" y="2915636"/>
                  <a:pt x="3502944" y="2918082"/>
                </a:cubicBezTo>
                <a:cubicBezTo>
                  <a:pt x="3499112" y="2921828"/>
                  <a:pt x="3495148" y="2924581"/>
                  <a:pt x="3488962" y="2923681"/>
                </a:cubicBezTo>
                <a:cubicBezTo>
                  <a:pt x="3483756" y="2923617"/>
                  <a:pt x="3477835" y="2924699"/>
                  <a:pt x="3471650" y="2923799"/>
                </a:cubicBezTo>
                <a:cubicBezTo>
                  <a:pt x="3475113" y="2930272"/>
                  <a:pt x="3483254" y="2932844"/>
                  <a:pt x="3478973" y="2939717"/>
                </a:cubicBezTo>
                <a:cubicBezTo>
                  <a:pt x="3476251" y="2945290"/>
                  <a:pt x="3473213" y="2954980"/>
                  <a:pt x="3464410" y="2947453"/>
                </a:cubicBezTo>
                <a:cubicBezTo>
                  <a:pt x="3464410" y="2947453"/>
                  <a:pt x="3462850" y="2948752"/>
                  <a:pt x="3462982" y="2949743"/>
                </a:cubicBezTo>
                <a:cubicBezTo>
                  <a:pt x="3462797" y="2954852"/>
                  <a:pt x="3461768" y="2960116"/>
                  <a:pt x="3467820" y="2960025"/>
                </a:cubicBezTo>
                <a:cubicBezTo>
                  <a:pt x="3474719" y="2959782"/>
                  <a:pt x="3481169" y="2962662"/>
                  <a:pt x="3486772" y="2965699"/>
                </a:cubicBezTo>
                <a:cubicBezTo>
                  <a:pt x="3494069" y="2968427"/>
                  <a:pt x="3499858" y="2966354"/>
                  <a:pt x="3502313" y="2958799"/>
                </a:cubicBezTo>
                <a:cubicBezTo>
                  <a:pt x="3505618" y="2951092"/>
                  <a:pt x="3508419" y="2952610"/>
                  <a:pt x="3512331" y="2955956"/>
                </a:cubicBezTo>
                <a:cubicBezTo>
                  <a:pt x="3520156" y="2962646"/>
                  <a:pt x="3526422" y="2970639"/>
                  <a:pt x="3534960" y="2976184"/>
                </a:cubicBezTo>
                <a:cubicBezTo>
                  <a:pt x="3539718" y="2979376"/>
                  <a:pt x="3543234" y="2979748"/>
                  <a:pt x="3547911" y="2975848"/>
                </a:cubicBezTo>
                <a:cubicBezTo>
                  <a:pt x="3551743" y="2972103"/>
                  <a:pt x="3554597" y="2967521"/>
                  <a:pt x="3559937" y="2968576"/>
                </a:cubicBezTo>
                <a:cubicBezTo>
                  <a:pt x="3565144" y="2968641"/>
                  <a:pt x="3566783" y="2974431"/>
                  <a:pt x="3569849" y="2977931"/>
                </a:cubicBezTo>
                <a:cubicBezTo>
                  <a:pt x="3575875" y="2964649"/>
                  <a:pt x="3575875" y="2964649"/>
                  <a:pt x="3587214" y="2971714"/>
                </a:cubicBezTo>
                <a:cubicBezTo>
                  <a:pt x="3591841" y="2973915"/>
                  <a:pt x="3596598" y="2977105"/>
                  <a:pt x="3601992" y="2972060"/>
                </a:cubicBezTo>
                <a:cubicBezTo>
                  <a:pt x="3613884" y="2963798"/>
                  <a:pt x="3616554" y="2964325"/>
                  <a:pt x="3625172" y="2976963"/>
                </a:cubicBezTo>
                <a:cubicBezTo>
                  <a:pt x="3629350" y="2982289"/>
                  <a:pt x="3633526" y="2987617"/>
                  <a:pt x="3638548" y="2992791"/>
                </a:cubicBezTo>
                <a:cubicBezTo>
                  <a:pt x="3649836" y="3005954"/>
                  <a:pt x="3654065" y="3005182"/>
                  <a:pt x="3662363" y="2989456"/>
                </a:cubicBezTo>
                <a:cubicBezTo>
                  <a:pt x="3664505" y="2986019"/>
                  <a:pt x="3665666" y="2981746"/>
                  <a:pt x="3668521" y="2977165"/>
                </a:cubicBezTo>
                <a:cubicBezTo>
                  <a:pt x="3671271" y="2984784"/>
                  <a:pt x="3673755" y="2990419"/>
                  <a:pt x="3676506" y="2998038"/>
                </a:cubicBezTo>
                <a:cubicBezTo>
                  <a:pt x="3677932" y="2995747"/>
                  <a:pt x="3677800" y="2994756"/>
                  <a:pt x="3678513" y="2993610"/>
                </a:cubicBezTo>
                <a:cubicBezTo>
                  <a:pt x="3683745" y="2974384"/>
                  <a:pt x="3692204" y="2972839"/>
                  <a:pt x="3703623" y="2986993"/>
                </a:cubicBezTo>
                <a:cubicBezTo>
                  <a:pt x="3705712" y="2989658"/>
                  <a:pt x="3707801" y="2992321"/>
                  <a:pt x="3710022" y="2995976"/>
                </a:cubicBezTo>
                <a:cubicBezTo>
                  <a:pt x="3711131" y="2997804"/>
                  <a:pt x="3712242" y="2999632"/>
                  <a:pt x="3710946" y="3002914"/>
                </a:cubicBezTo>
                <a:cubicBezTo>
                  <a:pt x="3705107" y="3011085"/>
                  <a:pt x="3710842" y="3015112"/>
                  <a:pt x="3715733" y="3019295"/>
                </a:cubicBezTo>
                <a:cubicBezTo>
                  <a:pt x="3730006" y="3028869"/>
                  <a:pt x="3745893" y="3031042"/>
                  <a:pt x="3761780" y="3033216"/>
                </a:cubicBezTo>
                <a:cubicBezTo>
                  <a:pt x="3787233" y="3035672"/>
                  <a:pt x="3813269" y="3035992"/>
                  <a:pt x="3836927" y="3050957"/>
                </a:cubicBezTo>
                <a:cubicBezTo>
                  <a:pt x="3844486" y="3055665"/>
                  <a:pt x="3852363" y="3056257"/>
                  <a:pt x="3860689" y="3053723"/>
                </a:cubicBezTo>
                <a:cubicBezTo>
                  <a:pt x="3867323" y="3051494"/>
                  <a:pt x="3873640" y="3053386"/>
                  <a:pt x="3878531" y="3057568"/>
                </a:cubicBezTo>
                <a:cubicBezTo>
                  <a:pt x="3888047" y="3063950"/>
                  <a:pt x="3898012" y="3067207"/>
                  <a:pt x="3909405" y="3068170"/>
                </a:cubicBezTo>
                <a:cubicBezTo>
                  <a:pt x="3919951" y="3069290"/>
                  <a:pt x="3930947" y="3067281"/>
                  <a:pt x="3941309" y="3073509"/>
                </a:cubicBezTo>
                <a:cubicBezTo>
                  <a:pt x="3950561" y="3077909"/>
                  <a:pt x="3959415" y="3079337"/>
                  <a:pt x="3967397" y="3067728"/>
                </a:cubicBezTo>
                <a:cubicBezTo>
                  <a:pt x="3970491" y="3084419"/>
                  <a:pt x="3979927" y="3083712"/>
                  <a:pt x="3990209" y="3082848"/>
                </a:cubicBezTo>
                <a:cubicBezTo>
                  <a:pt x="3997822" y="3081457"/>
                  <a:pt x="4005566" y="3081058"/>
                  <a:pt x="4012413" y="3086912"/>
                </a:cubicBezTo>
                <a:cubicBezTo>
                  <a:pt x="4022326" y="3096268"/>
                  <a:pt x="4033136" y="3099368"/>
                  <a:pt x="4044794" y="3102314"/>
                </a:cubicBezTo>
                <a:cubicBezTo>
                  <a:pt x="4065306" y="3106689"/>
                  <a:pt x="4086398" y="3108926"/>
                  <a:pt x="4105879" y="3118564"/>
                </a:cubicBezTo>
                <a:cubicBezTo>
                  <a:pt x="4121581" y="3125847"/>
                  <a:pt x="4137732" y="3130002"/>
                  <a:pt x="4154912" y="3128894"/>
                </a:cubicBezTo>
                <a:cubicBezTo>
                  <a:pt x="4159987" y="3127967"/>
                  <a:pt x="4163767" y="3130322"/>
                  <a:pt x="4166251" y="3135959"/>
                </a:cubicBezTo>
                <a:cubicBezTo>
                  <a:pt x="4175530" y="3153551"/>
                  <a:pt x="4176376" y="3153395"/>
                  <a:pt x="4194006" y="3149161"/>
                </a:cubicBezTo>
                <a:cubicBezTo>
                  <a:pt x="4195698" y="3148852"/>
                  <a:pt x="4197390" y="3148542"/>
                  <a:pt x="4199928" y="3148079"/>
                </a:cubicBezTo>
                <a:cubicBezTo>
                  <a:pt x="4198184" y="3154488"/>
                  <a:pt x="4196439" y="3160896"/>
                  <a:pt x="4194564" y="3166315"/>
                </a:cubicBezTo>
                <a:cubicBezTo>
                  <a:pt x="4192502" y="3176841"/>
                  <a:pt x="4186266" y="3182041"/>
                  <a:pt x="4177675" y="3182595"/>
                </a:cubicBezTo>
                <a:cubicBezTo>
                  <a:pt x="4172600" y="3183523"/>
                  <a:pt x="4168107" y="3182314"/>
                  <a:pt x="4163163" y="3184231"/>
                </a:cubicBezTo>
                <a:cubicBezTo>
                  <a:pt x="4154970" y="3187758"/>
                  <a:pt x="4152168" y="3186240"/>
                  <a:pt x="4149154" y="3176640"/>
                </a:cubicBezTo>
                <a:cubicBezTo>
                  <a:pt x="4148626" y="3172675"/>
                  <a:pt x="4148096" y="3168712"/>
                  <a:pt x="4147567" y="3164749"/>
                </a:cubicBezTo>
                <a:cubicBezTo>
                  <a:pt x="4147619" y="3158649"/>
                  <a:pt x="4144950" y="3158122"/>
                  <a:pt x="4140721" y="3158893"/>
                </a:cubicBezTo>
                <a:cubicBezTo>
                  <a:pt x="4131284" y="3159602"/>
                  <a:pt x="4125179" y="3165792"/>
                  <a:pt x="4120185" y="3173810"/>
                </a:cubicBezTo>
                <a:cubicBezTo>
                  <a:pt x="4118626" y="3175110"/>
                  <a:pt x="4118175" y="3178238"/>
                  <a:pt x="4115507" y="3177710"/>
                </a:cubicBezTo>
                <a:cubicBezTo>
                  <a:pt x="4113682" y="3177029"/>
                  <a:pt x="4113286" y="3174056"/>
                  <a:pt x="4112175" y="3172228"/>
                </a:cubicBezTo>
                <a:cubicBezTo>
                  <a:pt x="4111910" y="3170246"/>
                  <a:pt x="4111779" y="3169255"/>
                  <a:pt x="4111514" y="3167273"/>
                </a:cubicBezTo>
                <a:cubicBezTo>
                  <a:pt x="4110588" y="3160337"/>
                  <a:pt x="4107787" y="3158820"/>
                  <a:pt x="4102976" y="3161728"/>
                </a:cubicBezTo>
                <a:cubicBezTo>
                  <a:pt x="4098297" y="3165627"/>
                  <a:pt x="4095364" y="3163119"/>
                  <a:pt x="4092164" y="3158627"/>
                </a:cubicBezTo>
                <a:cubicBezTo>
                  <a:pt x="4089099" y="3155126"/>
                  <a:pt x="4089416" y="3151009"/>
                  <a:pt x="4091557" y="3147573"/>
                </a:cubicBezTo>
                <a:cubicBezTo>
                  <a:pt x="4093564" y="3143145"/>
                  <a:pt x="4098058" y="3144355"/>
                  <a:pt x="4101838" y="3146709"/>
                </a:cubicBezTo>
                <a:cubicBezTo>
                  <a:pt x="4104508" y="3147236"/>
                  <a:pt x="4106463" y="3148910"/>
                  <a:pt x="4108473" y="3144482"/>
                </a:cubicBezTo>
                <a:cubicBezTo>
                  <a:pt x="4110481" y="3140056"/>
                  <a:pt x="4108524" y="3138382"/>
                  <a:pt x="4106436" y="3135719"/>
                </a:cubicBezTo>
                <a:cubicBezTo>
                  <a:pt x="4101546" y="3131537"/>
                  <a:pt x="4086850" y="3138282"/>
                  <a:pt x="4086216" y="3146517"/>
                </a:cubicBezTo>
                <a:cubicBezTo>
                  <a:pt x="4084553" y="3160017"/>
                  <a:pt x="4076675" y="3159426"/>
                  <a:pt x="4068799" y="3158835"/>
                </a:cubicBezTo>
                <a:cubicBezTo>
                  <a:pt x="4052332" y="3158798"/>
                  <a:pt x="4035917" y="3152660"/>
                  <a:pt x="4020031" y="3150487"/>
                </a:cubicBezTo>
                <a:cubicBezTo>
                  <a:pt x="4015538" y="3149277"/>
                  <a:pt x="4015008" y="3145313"/>
                  <a:pt x="4016170" y="3141040"/>
                </a:cubicBezTo>
                <a:cubicBezTo>
                  <a:pt x="4017201" y="3135778"/>
                  <a:pt x="4018233" y="3130514"/>
                  <a:pt x="4018285" y="3124413"/>
                </a:cubicBezTo>
                <a:cubicBezTo>
                  <a:pt x="4017490" y="3118468"/>
                  <a:pt x="4013843" y="3117105"/>
                  <a:pt x="4010196" y="3115741"/>
                </a:cubicBezTo>
                <a:cubicBezTo>
                  <a:pt x="4007394" y="3114222"/>
                  <a:pt x="4007209" y="3119331"/>
                  <a:pt x="4005649" y="3120631"/>
                </a:cubicBezTo>
                <a:cubicBezTo>
                  <a:pt x="4002347" y="3128341"/>
                  <a:pt x="3998198" y="3136203"/>
                  <a:pt x="3994894" y="3143912"/>
                </a:cubicBezTo>
                <a:cubicBezTo>
                  <a:pt x="3993783" y="3142085"/>
                  <a:pt x="3993651" y="3141094"/>
                  <a:pt x="3993519" y="3140103"/>
                </a:cubicBezTo>
                <a:cubicBezTo>
                  <a:pt x="3991086" y="3128367"/>
                  <a:pt x="3991086" y="3128367"/>
                  <a:pt x="3982577" y="3136012"/>
                </a:cubicBezTo>
                <a:cubicBezTo>
                  <a:pt x="3979589" y="3139601"/>
                  <a:pt x="3978478" y="3137774"/>
                  <a:pt x="3977236" y="3134956"/>
                </a:cubicBezTo>
                <a:cubicBezTo>
                  <a:pt x="3973641" y="3127492"/>
                  <a:pt x="3968168" y="3125447"/>
                  <a:pt x="3962513" y="3128511"/>
                </a:cubicBezTo>
                <a:cubicBezTo>
                  <a:pt x="3953870" y="3135164"/>
                  <a:pt x="3944434" y="3135873"/>
                  <a:pt x="3935130" y="3137573"/>
                </a:cubicBezTo>
                <a:cubicBezTo>
                  <a:pt x="3930055" y="3138500"/>
                  <a:pt x="3927650" y="3139954"/>
                  <a:pt x="3931826" y="3145282"/>
                </a:cubicBezTo>
                <a:cubicBezTo>
                  <a:pt x="3935157" y="3150763"/>
                  <a:pt x="3934841" y="3154881"/>
                  <a:pt x="3929449" y="3159926"/>
                </a:cubicBezTo>
                <a:cubicBezTo>
                  <a:pt x="3937458" y="3161509"/>
                  <a:pt x="3945335" y="3162100"/>
                  <a:pt x="3952632" y="3164827"/>
                </a:cubicBezTo>
                <a:cubicBezTo>
                  <a:pt x="3959793" y="3166564"/>
                  <a:pt x="3967089" y="3169293"/>
                  <a:pt x="3973090" y="3175302"/>
                </a:cubicBezTo>
                <a:cubicBezTo>
                  <a:pt x="3962492" y="3180283"/>
                  <a:pt x="3962492" y="3180283"/>
                  <a:pt x="3945232" y="3174300"/>
                </a:cubicBezTo>
                <a:cubicBezTo>
                  <a:pt x="3934288" y="3170209"/>
                  <a:pt x="3929345" y="3172126"/>
                  <a:pt x="3924614" y="3182127"/>
                </a:cubicBezTo>
                <a:cubicBezTo>
                  <a:pt x="3920016" y="3193117"/>
                  <a:pt x="3920016" y="3193117"/>
                  <a:pt x="3913487" y="3183144"/>
                </a:cubicBezTo>
                <a:cubicBezTo>
                  <a:pt x="3913355" y="3182154"/>
                  <a:pt x="3912376" y="3181317"/>
                  <a:pt x="3912245" y="3180325"/>
                </a:cubicBezTo>
                <a:cubicBezTo>
                  <a:pt x="3896964" y="3156725"/>
                  <a:pt x="3884990" y="3157897"/>
                  <a:pt x="3871830" y="3182632"/>
                </a:cubicBezTo>
                <a:cubicBezTo>
                  <a:pt x="3867099" y="3192633"/>
                  <a:pt x="3859435" y="3200122"/>
                  <a:pt x="3850394" y="3203804"/>
                </a:cubicBezTo>
                <a:cubicBezTo>
                  <a:pt x="3840378" y="3206649"/>
                  <a:pt x="3831390" y="3204230"/>
                  <a:pt x="3821557" y="3201966"/>
                </a:cubicBezTo>
                <a:cubicBezTo>
                  <a:pt x="3809769" y="3198028"/>
                  <a:pt x="3797133" y="3194247"/>
                  <a:pt x="3785028" y="3194427"/>
                </a:cubicBezTo>
                <a:cubicBezTo>
                  <a:pt x="3775592" y="3195136"/>
                  <a:pt x="3765891" y="3193862"/>
                  <a:pt x="3757617" y="3190299"/>
                </a:cubicBezTo>
                <a:cubicBezTo>
                  <a:pt x="3751167" y="3187416"/>
                  <a:pt x="3743026" y="3184844"/>
                  <a:pt x="3736656" y="3189052"/>
                </a:cubicBezTo>
                <a:cubicBezTo>
                  <a:pt x="3728728" y="3194561"/>
                  <a:pt x="3723837" y="3190378"/>
                  <a:pt x="3718682" y="3184216"/>
                </a:cubicBezTo>
                <a:cubicBezTo>
                  <a:pt x="3709351" y="3172723"/>
                  <a:pt x="3703138" y="3158631"/>
                  <a:pt x="3700889" y="3141786"/>
                </a:cubicBezTo>
                <a:cubicBezTo>
                  <a:pt x="3700361" y="3137822"/>
                  <a:pt x="3699831" y="3133858"/>
                  <a:pt x="3694492" y="3132803"/>
                </a:cubicBezTo>
                <a:cubicBezTo>
                  <a:pt x="3689021" y="3130757"/>
                  <a:pt x="3687990" y="3136021"/>
                  <a:pt x="3685849" y="3139456"/>
                </a:cubicBezTo>
                <a:cubicBezTo>
                  <a:pt x="3684555" y="3142739"/>
                  <a:pt x="3683259" y="3146021"/>
                  <a:pt x="3681833" y="3148313"/>
                </a:cubicBezTo>
                <a:cubicBezTo>
                  <a:pt x="3676257" y="3158467"/>
                  <a:pt x="3667216" y="3162147"/>
                  <a:pt x="3658046" y="3164838"/>
                </a:cubicBezTo>
                <a:cubicBezTo>
                  <a:pt x="3650433" y="3166228"/>
                  <a:pt x="3649375" y="3158300"/>
                  <a:pt x="3645331" y="3153964"/>
                </a:cubicBezTo>
                <a:cubicBezTo>
                  <a:pt x="3642292" y="3163655"/>
                  <a:pt x="3636054" y="3168855"/>
                  <a:pt x="3628178" y="3168263"/>
                </a:cubicBezTo>
                <a:cubicBezTo>
                  <a:pt x="3618477" y="3166990"/>
                  <a:pt x="3609304" y="3169680"/>
                  <a:pt x="3600133" y="3172371"/>
                </a:cubicBezTo>
                <a:cubicBezTo>
                  <a:pt x="3580813" y="3176916"/>
                  <a:pt x="3561543" y="3175359"/>
                  <a:pt x="3544783" y="3160149"/>
                </a:cubicBezTo>
                <a:cubicBezTo>
                  <a:pt x="3541849" y="3157640"/>
                  <a:pt x="3538914" y="3155131"/>
                  <a:pt x="3535797" y="3157730"/>
                </a:cubicBezTo>
                <a:cubicBezTo>
                  <a:pt x="3529691" y="3163921"/>
                  <a:pt x="3522792" y="3164166"/>
                  <a:pt x="3515893" y="3164412"/>
                </a:cubicBezTo>
                <a:cubicBezTo>
                  <a:pt x="3513356" y="3164875"/>
                  <a:pt x="3511797" y="3166175"/>
                  <a:pt x="3510502" y="3169456"/>
                </a:cubicBezTo>
                <a:cubicBezTo>
                  <a:pt x="3509471" y="3174721"/>
                  <a:pt x="3505956" y="3174348"/>
                  <a:pt x="3502308" y="3172983"/>
                </a:cubicBezTo>
                <a:cubicBezTo>
                  <a:pt x="3497814" y="3171774"/>
                  <a:pt x="3492026" y="3173847"/>
                  <a:pt x="3490123" y="3166074"/>
                </a:cubicBezTo>
                <a:cubicBezTo>
                  <a:pt x="3489064" y="3158147"/>
                  <a:pt x="3484439" y="3155946"/>
                  <a:pt x="3479099" y="3154891"/>
                </a:cubicBezTo>
                <a:cubicBezTo>
                  <a:pt x="3474606" y="3153681"/>
                  <a:pt x="3469530" y="3154609"/>
                  <a:pt x="3467310" y="3150953"/>
                </a:cubicBezTo>
                <a:cubicBezTo>
                  <a:pt x="3462736" y="3142653"/>
                  <a:pt x="3457080" y="3145717"/>
                  <a:pt x="3450313" y="3146953"/>
                </a:cubicBezTo>
                <a:cubicBezTo>
                  <a:pt x="3447908" y="3148407"/>
                  <a:pt x="3445239" y="3147880"/>
                  <a:pt x="3442701" y="3148344"/>
                </a:cubicBezTo>
                <a:cubicBezTo>
                  <a:pt x="3430728" y="3149515"/>
                  <a:pt x="3418490" y="3148705"/>
                  <a:pt x="3406781" y="3151860"/>
                </a:cubicBezTo>
                <a:cubicBezTo>
                  <a:pt x="3401838" y="3153777"/>
                  <a:pt x="3395071" y="3155014"/>
                  <a:pt x="3393910" y="3159287"/>
                </a:cubicBezTo>
                <a:cubicBezTo>
                  <a:pt x="3393010" y="3165541"/>
                  <a:pt x="3400174" y="3167278"/>
                  <a:pt x="3404800" y="3169478"/>
                </a:cubicBezTo>
                <a:cubicBezTo>
                  <a:pt x="3405778" y="3170314"/>
                  <a:pt x="3406757" y="3171151"/>
                  <a:pt x="3407601" y="3170995"/>
                </a:cubicBezTo>
                <a:cubicBezTo>
                  <a:pt x="3421744" y="3179578"/>
                  <a:pt x="3424891" y="3190171"/>
                  <a:pt x="3416724" y="3206888"/>
                </a:cubicBezTo>
                <a:cubicBezTo>
                  <a:pt x="3412548" y="3201561"/>
                  <a:pt x="3408820" y="3193105"/>
                  <a:pt x="3401525" y="3190378"/>
                </a:cubicBezTo>
                <a:cubicBezTo>
                  <a:pt x="3393383" y="3187805"/>
                  <a:pt x="3388257" y="3194831"/>
                  <a:pt x="3381887" y="3199041"/>
                </a:cubicBezTo>
                <a:cubicBezTo>
                  <a:pt x="3379613" y="3201485"/>
                  <a:pt x="3376943" y="3200958"/>
                  <a:pt x="3377128" y="3195849"/>
                </a:cubicBezTo>
                <a:cubicBezTo>
                  <a:pt x="3377710" y="3193713"/>
                  <a:pt x="3377445" y="3191731"/>
                  <a:pt x="3378026" y="3189595"/>
                </a:cubicBezTo>
                <a:cubicBezTo>
                  <a:pt x="3378476" y="3186468"/>
                  <a:pt x="3378925" y="3183340"/>
                  <a:pt x="3376836" y="3180676"/>
                </a:cubicBezTo>
                <a:cubicBezTo>
                  <a:pt x="3375725" y="3178849"/>
                  <a:pt x="3373585" y="3182286"/>
                  <a:pt x="3371893" y="3182595"/>
                </a:cubicBezTo>
                <a:cubicBezTo>
                  <a:pt x="3366369" y="3186649"/>
                  <a:pt x="3364281" y="3183985"/>
                  <a:pt x="3364334" y="3177885"/>
                </a:cubicBezTo>
                <a:cubicBezTo>
                  <a:pt x="3364069" y="3175902"/>
                  <a:pt x="3365497" y="3173611"/>
                  <a:pt x="3362694" y="3172093"/>
                </a:cubicBezTo>
                <a:cubicBezTo>
                  <a:pt x="3351224" y="3196519"/>
                  <a:pt x="3344723" y="3199738"/>
                  <a:pt x="3320299" y="3192019"/>
                </a:cubicBezTo>
                <a:cubicBezTo>
                  <a:pt x="3319453" y="3192173"/>
                  <a:pt x="3319453" y="3192173"/>
                  <a:pt x="3318475" y="3191336"/>
                </a:cubicBezTo>
                <a:cubicBezTo>
                  <a:pt x="3299391" y="3184672"/>
                  <a:pt x="3279989" y="3182125"/>
                  <a:pt x="3260932" y="3188652"/>
                </a:cubicBezTo>
                <a:cubicBezTo>
                  <a:pt x="3254298" y="3190878"/>
                  <a:pt x="3249671" y="3188678"/>
                  <a:pt x="3246341" y="3183195"/>
                </a:cubicBezTo>
                <a:cubicBezTo>
                  <a:pt x="3242032" y="3176877"/>
                  <a:pt x="3235582" y="3173995"/>
                  <a:pt x="3229530" y="3174086"/>
                </a:cubicBezTo>
                <a:cubicBezTo>
                  <a:pt x="3218984" y="3172968"/>
                  <a:pt x="3207723" y="3172993"/>
                  <a:pt x="3196727" y="3175002"/>
                </a:cubicBezTo>
                <a:cubicBezTo>
                  <a:pt x="3187424" y="3176702"/>
                  <a:pt x="3186261" y="3180974"/>
                  <a:pt x="3190967" y="3190265"/>
                </a:cubicBezTo>
                <a:cubicBezTo>
                  <a:pt x="3192208" y="3193084"/>
                  <a:pt x="3195011" y="3194602"/>
                  <a:pt x="3192871" y="3198039"/>
                </a:cubicBezTo>
                <a:cubicBezTo>
                  <a:pt x="3189170" y="3202775"/>
                  <a:pt x="3190809" y="3208565"/>
                  <a:pt x="3191604" y="3214512"/>
                </a:cubicBezTo>
                <a:cubicBezTo>
                  <a:pt x="3192000" y="3217484"/>
                  <a:pt x="3193375" y="3221293"/>
                  <a:pt x="3190124" y="3222903"/>
                </a:cubicBezTo>
                <a:cubicBezTo>
                  <a:pt x="3186873" y="3224510"/>
                  <a:pt x="3184652" y="3220856"/>
                  <a:pt x="3183410" y="3218038"/>
                </a:cubicBezTo>
                <a:cubicBezTo>
                  <a:pt x="3179814" y="3210574"/>
                  <a:pt x="3176351" y="3204101"/>
                  <a:pt x="3172888" y="3197628"/>
                </a:cubicBezTo>
                <a:cubicBezTo>
                  <a:pt x="3164005" y="3183009"/>
                  <a:pt x="3152797" y="3176936"/>
                  <a:pt x="3137705" y="3180708"/>
                </a:cubicBezTo>
                <a:cubicBezTo>
                  <a:pt x="3130092" y="3182098"/>
                  <a:pt x="3122613" y="3184480"/>
                  <a:pt x="3115001" y="3185870"/>
                </a:cubicBezTo>
                <a:cubicBezTo>
                  <a:pt x="3105829" y="3188561"/>
                  <a:pt x="3100093" y="3184532"/>
                  <a:pt x="3096233" y="3175087"/>
                </a:cubicBezTo>
                <a:cubicBezTo>
                  <a:pt x="3095122" y="3173258"/>
                  <a:pt x="3095572" y="3170132"/>
                  <a:pt x="3092901" y="3169605"/>
                </a:cubicBezTo>
                <a:cubicBezTo>
                  <a:pt x="3090444" y="3177159"/>
                  <a:pt x="3087273" y="3185860"/>
                  <a:pt x="3084947" y="3194404"/>
                </a:cubicBezTo>
                <a:cubicBezTo>
                  <a:pt x="3081063" y="3204250"/>
                  <a:pt x="3081063" y="3204250"/>
                  <a:pt x="3075644" y="3196105"/>
                </a:cubicBezTo>
                <a:cubicBezTo>
                  <a:pt x="3071202" y="3188796"/>
                  <a:pt x="3066709" y="3187586"/>
                  <a:pt x="3060736" y="3194767"/>
                </a:cubicBezTo>
                <a:cubicBezTo>
                  <a:pt x="3055477" y="3200804"/>
                  <a:pt x="3048842" y="3203030"/>
                  <a:pt x="3040965" y="3202438"/>
                </a:cubicBezTo>
                <a:cubicBezTo>
                  <a:pt x="3029706" y="3202466"/>
                  <a:pt x="3018763" y="3198373"/>
                  <a:pt x="3007819" y="3194282"/>
                </a:cubicBezTo>
                <a:cubicBezTo>
                  <a:pt x="2996876" y="3190190"/>
                  <a:pt x="2992779" y="3191954"/>
                  <a:pt x="2986357" y="3202263"/>
                </a:cubicBezTo>
                <a:cubicBezTo>
                  <a:pt x="2979354" y="3214708"/>
                  <a:pt x="2969917" y="3215416"/>
                  <a:pt x="2962277" y="3203616"/>
                </a:cubicBezTo>
                <a:cubicBezTo>
                  <a:pt x="2954902" y="3193797"/>
                  <a:pt x="2954902" y="3193797"/>
                  <a:pt x="2948612" y="3205096"/>
                </a:cubicBezTo>
                <a:cubicBezTo>
                  <a:pt x="2947767" y="3205252"/>
                  <a:pt x="2947899" y="3206242"/>
                  <a:pt x="2947053" y="3206396"/>
                </a:cubicBezTo>
                <a:cubicBezTo>
                  <a:pt x="2944330" y="3211969"/>
                  <a:pt x="2940814" y="3211596"/>
                  <a:pt x="2937485" y="3206114"/>
                </a:cubicBezTo>
                <a:cubicBezTo>
                  <a:pt x="2936242" y="3203296"/>
                  <a:pt x="2934999" y="3200478"/>
                  <a:pt x="2933757" y="3197659"/>
                </a:cubicBezTo>
                <a:cubicBezTo>
                  <a:pt x="2929051" y="3188368"/>
                  <a:pt x="2922470" y="3184495"/>
                  <a:pt x="2914407" y="3189013"/>
                </a:cubicBezTo>
                <a:cubicBezTo>
                  <a:pt x="2900691" y="3196595"/>
                  <a:pt x="2886444" y="3200211"/>
                  <a:pt x="2874101" y="3211602"/>
                </a:cubicBezTo>
                <a:cubicBezTo>
                  <a:pt x="2870268" y="3215347"/>
                  <a:pt x="2865326" y="3217265"/>
                  <a:pt x="2863422" y="3209492"/>
                </a:cubicBezTo>
                <a:cubicBezTo>
                  <a:pt x="2860936" y="3203857"/>
                  <a:pt x="2857553" y="3204473"/>
                  <a:pt x="2854435" y="3207074"/>
                </a:cubicBezTo>
                <a:cubicBezTo>
                  <a:pt x="2848065" y="3211283"/>
                  <a:pt x="2840453" y="3212673"/>
                  <a:pt x="2833687" y="3213909"/>
                </a:cubicBezTo>
                <a:cubicBezTo>
                  <a:pt x="2822691" y="3215917"/>
                  <a:pt x="2818991" y="3220654"/>
                  <a:pt x="2818041" y="3233007"/>
                </a:cubicBezTo>
                <a:cubicBezTo>
                  <a:pt x="2818120" y="3240099"/>
                  <a:pt x="2815583" y="3240562"/>
                  <a:pt x="2810508" y="3241489"/>
                </a:cubicBezTo>
                <a:cubicBezTo>
                  <a:pt x="2804587" y="3242571"/>
                  <a:pt x="2797874" y="3237706"/>
                  <a:pt x="2792747" y="3244733"/>
                </a:cubicBezTo>
                <a:cubicBezTo>
                  <a:pt x="2788332" y="3250615"/>
                  <a:pt x="2792060" y="3259069"/>
                  <a:pt x="2790581" y="3267460"/>
                </a:cubicBezTo>
                <a:cubicBezTo>
                  <a:pt x="2785427" y="3261297"/>
                  <a:pt x="2782941" y="3255661"/>
                  <a:pt x="2782861" y="3248569"/>
                </a:cubicBezTo>
                <a:cubicBezTo>
                  <a:pt x="2782701" y="3234386"/>
                  <a:pt x="2794278" y="3230242"/>
                  <a:pt x="2800965" y="3221915"/>
                </a:cubicBezTo>
                <a:cubicBezTo>
                  <a:pt x="2785712" y="3211505"/>
                  <a:pt x="2777387" y="3214041"/>
                  <a:pt x="2770330" y="3232586"/>
                </a:cubicBezTo>
                <a:cubicBezTo>
                  <a:pt x="2769036" y="3235868"/>
                  <a:pt x="2766895" y="3239305"/>
                  <a:pt x="2765732" y="3243577"/>
                </a:cubicBezTo>
                <a:cubicBezTo>
                  <a:pt x="2762561" y="3252277"/>
                  <a:pt x="2759259" y="3259985"/>
                  <a:pt x="2751065" y="3263512"/>
                </a:cubicBezTo>
                <a:cubicBezTo>
                  <a:pt x="2747813" y="3265122"/>
                  <a:pt x="2748210" y="3268095"/>
                  <a:pt x="2747894" y="3272213"/>
                </a:cubicBezTo>
                <a:cubicBezTo>
                  <a:pt x="2746995" y="3278467"/>
                  <a:pt x="2748899" y="3286240"/>
                  <a:pt x="2744618" y="3293112"/>
                </a:cubicBezTo>
                <a:cubicBezTo>
                  <a:pt x="2743376" y="3290295"/>
                  <a:pt x="2742266" y="3288468"/>
                  <a:pt x="2741022" y="3285649"/>
                </a:cubicBezTo>
                <a:cubicBezTo>
                  <a:pt x="2734625" y="3276666"/>
                  <a:pt x="2729286" y="3275612"/>
                  <a:pt x="2721622" y="3283102"/>
                </a:cubicBezTo>
                <a:cubicBezTo>
                  <a:pt x="2714803" y="3290438"/>
                  <a:pt x="2706477" y="3292974"/>
                  <a:pt x="2697754" y="3292537"/>
                </a:cubicBezTo>
                <a:cubicBezTo>
                  <a:pt x="2691569" y="3291637"/>
                  <a:pt x="2685516" y="3291728"/>
                  <a:pt x="2678486" y="3290981"/>
                </a:cubicBezTo>
                <a:cubicBezTo>
                  <a:pt x="2659216" y="3289426"/>
                  <a:pt x="2639813" y="3286878"/>
                  <a:pt x="2621444" y="3279068"/>
                </a:cubicBezTo>
                <a:cubicBezTo>
                  <a:pt x="2614148" y="3276341"/>
                  <a:pt x="2612640" y="3271542"/>
                  <a:pt x="2615098" y="3263987"/>
                </a:cubicBezTo>
                <a:cubicBezTo>
                  <a:pt x="2617687" y="3257424"/>
                  <a:pt x="2621388" y="3252688"/>
                  <a:pt x="2625933" y="3247795"/>
                </a:cubicBezTo>
                <a:cubicBezTo>
                  <a:pt x="2630348" y="3241915"/>
                  <a:pt x="2636718" y="3237706"/>
                  <a:pt x="2640866" y="3229843"/>
                </a:cubicBezTo>
                <a:cubicBezTo>
                  <a:pt x="2612241" y="3236087"/>
                  <a:pt x="2585175" y="3241030"/>
                  <a:pt x="2567468" y="3270657"/>
                </a:cubicBezTo>
                <a:cubicBezTo>
                  <a:pt x="2565195" y="3273101"/>
                  <a:pt x="2562076" y="3275702"/>
                  <a:pt x="2558429" y="3274338"/>
                </a:cubicBezTo>
                <a:cubicBezTo>
                  <a:pt x="2554648" y="3271983"/>
                  <a:pt x="2551715" y="3269474"/>
                  <a:pt x="2550920" y="3263528"/>
                </a:cubicBezTo>
                <a:cubicBezTo>
                  <a:pt x="2550523" y="3260556"/>
                  <a:pt x="2551819" y="3257275"/>
                  <a:pt x="2553113" y="3253993"/>
                </a:cubicBezTo>
                <a:cubicBezTo>
                  <a:pt x="2556285" y="3245292"/>
                  <a:pt x="2562258" y="3238111"/>
                  <a:pt x="2564451" y="3228575"/>
                </a:cubicBezTo>
                <a:cubicBezTo>
                  <a:pt x="2566644" y="3219039"/>
                  <a:pt x="2562255" y="3205629"/>
                  <a:pt x="2555937" y="3203737"/>
                </a:cubicBezTo>
                <a:cubicBezTo>
                  <a:pt x="2548642" y="3201010"/>
                  <a:pt x="2544360" y="3207883"/>
                  <a:pt x="2539947" y="3213764"/>
                </a:cubicBezTo>
                <a:cubicBezTo>
                  <a:pt x="2536960" y="3217356"/>
                  <a:pt x="2537489" y="3221319"/>
                  <a:pt x="2537173" y="3225437"/>
                </a:cubicBezTo>
                <a:cubicBezTo>
                  <a:pt x="2537545" y="3247700"/>
                  <a:pt x="2531704" y="3255873"/>
                  <a:pt x="2512832" y="3257290"/>
                </a:cubicBezTo>
                <a:cubicBezTo>
                  <a:pt x="2504241" y="3257844"/>
                  <a:pt x="2496762" y="3260225"/>
                  <a:pt x="2489546" y="3264588"/>
                </a:cubicBezTo>
                <a:cubicBezTo>
                  <a:pt x="2469591" y="3277369"/>
                  <a:pt x="2449027" y="3279094"/>
                  <a:pt x="2429333" y="3261377"/>
                </a:cubicBezTo>
                <a:cubicBezTo>
                  <a:pt x="2419553" y="3253011"/>
                  <a:pt x="2419553" y="3253011"/>
                  <a:pt x="2414506" y="3267130"/>
                </a:cubicBezTo>
                <a:cubicBezTo>
                  <a:pt x="2410753" y="3277966"/>
                  <a:pt x="2396190" y="3285702"/>
                  <a:pt x="2391036" y="3279538"/>
                </a:cubicBezTo>
                <a:cubicBezTo>
                  <a:pt x="2382549" y="3267891"/>
                  <a:pt x="2373114" y="3268599"/>
                  <a:pt x="2362117" y="3270608"/>
                </a:cubicBezTo>
                <a:cubicBezTo>
                  <a:pt x="2356329" y="3272681"/>
                  <a:pt x="2349827" y="3275899"/>
                  <a:pt x="2343245" y="3272026"/>
                </a:cubicBezTo>
                <a:cubicBezTo>
                  <a:pt x="2335684" y="3267315"/>
                  <a:pt x="2332699" y="3270908"/>
                  <a:pt x="2330373" y="3279453"/>
                </a:cubicBezTo>
                <a:cubicBezTo>
                  <a:pt x="2329212" y="3283725"/>
                  <a:pt x="2328048" y="3287998"/>
                  <a:pt x="2323422" y="3285797"/>
                </a:cubicBezTo>
                <a:cubicBezTo>
                  <a:pt x="2319642" y="3283442"/>
                  <a:pt x="2316708" y="3280933"/>
                  <a:pt x="2318452" y="3274524"/>
                </a:cubicBezTo>
                <a:cubicBezTo>
                  <a:pt x="2319616" y="3270251"/>
                  <a:pt x="2321623" y="3265825"/>
                  <a:pt x="2322654" y="3260561"/>
                </a:cubicBezTo>
                <a:cubicBezTo>
                  <a:pt x="2326458" y="3243624"/>
                  <a:pt x="2316412" y="3233278"/>
                  <a:pt x="2302166" y="3236895"/>
                </a:cubicBezTo>
                <a:cubicBezTo>
                  <a:pt x="2298783" y="3237513"/>
                  <a:pt x="2295665" y="3240113"/>
                  <a:pt x="2292414" y="3241723"/>
                </a:cubicBezTo>
                <a:cubicBezTo>
                  <a:pt x="2289162" y="3243331"/>
                  <a:pt x="2285912" y="3244941"/>
                  <a:pt x="2282977" y="3242431"/>
                </a:cubicBezTo>
                <a:cubicBezTo>
                  <a:pt x="2267592" y="3231030"/>
                  <a:pt x="2253029" y="3238765"/>
                  <a:pt x="2239047" y="3244365"/>
                </a:cubicBezTo>
                <a:cubicBezTo>
                  <a:pt x="2237488" y="3245664"/>
                  <a:pt x="2235796" y="3245973"/>
                  <a:pt x="2237039" y="3248792"/>
                </a:cubicBezTo>
                <a:cubicBezTo>
                  <a:pt x="2238282" y="3251610"/>
                  <a:pt x="2238811" y="3255573"/>
                  <a:pt x="2241745" y="3258083"/>
                </a:cubicBezTo>
                <a:cubicBezTo>
                  <a:pt x="2243702" y="3259756"/>
                  <a:pt x="2244151" y="3256629"/>
                  <a:pt x="2244864" y="3255483"/>
                </a:cubicBezTo>
                <a:cubicBezTo>
                  <a:pt x="2251550" y="3247156"/>
                  <a:pt x="2258183" y="3244929"/>
                  <a:pt x="2265745" y="3249639"/>
                </a:cubicBezTo>
                <a:cubicBezTo>
                  <a:pt x="2274150" y="3254194"/>
                  <a:pt x="2278987" y="3264476"/>
                  <a:pt x="2277641" y="3273859"/>
                </a:cubicBezTo>
                <a:cubicBezTo>
                  <a:pt x="2277457" y="3278967"/>
                  <a:pt x="2275052" y="3280422"/>
                  <a:pt x="2271139" y="3277076"/>
                </a:cubicBezTo>
                <a:cubicBezTo>
                  <a:pt x="2264425" y="3272211"/>
                  <a:pt x="2261306" y="3274812"/>
                  <a:pt x="2256311" y="3282830"/>
                </a:cubicBezTo>
                <a:cubicBezTo>
                  <a:pt x="2250154" y="3295120"/>
                  <a:pt x="2232789" y="3301337"/>
                  <a:pt x="2225096" y="3295637"/>
                </a:cubicBezTo>
                <a:cubicBezTo>
                  <a:pt x="2219228" y="3290618"/>
                  <a:pt x="2214998" y="3291391"/>
                  <a:pt x="2210188" y="3294300"/>
                </a:cubicBezTo>
                <a:cubicBezTo>
                  <a:pt x="2203686" y="3297516"/>
                  <a:pt x="2196920" y="3298754"/>
                  <a:pt x="2191501" y="3290607"/>
                </a:cubicBezTo>
                <a:cubicBezTo>
                  <a:pt x="2188169" y="3285126"/>
                  <a:pt x="2183359" y="3288035"/>
                  <a:pt x="2179395" y="3290789"/>
                </a:cubicBezTo>
                <a:cubicBezTo>
                  <a:pt x="2175430" y="3293543"/>
                  <a:pt x="2171598" y="3297288"/>
                  <a:pt x="2167104" y="3296079"/>
                </a:cubicBezTo>
                <a:cubicBezTo>
                  <a:pt x="2161051" y="3296169"/>
                  <a:pt x="2162663" y="3288770"/>
                  <a:pt x="2158222" y="3281460"/>
                </a:cubicBezTo>
                <a:cubicBezTo>
                  <a:pt x="2156769" y="3303042"/>
                  <a:pt x="2139906" y="3300033"/>
                  <a:pt x="2130101" y="3310959"/>
                </a:cubicBezTo>
                <a:cubicBezTo>
                  <a:pt x="2131263" y="3306686"/>
                  <a:pt x="2131845" y="3304550"/>
                  <a:pt x="2132425" y="3302413"/>
                </a:cubicBezTo>
                <a:cubicBezTo>
                  <a:pt x="2135517" y="3286622"/>
                  <a:pt x="2131340" y="3281295"/>
                  <a:pt x="2117807" y="3283766"/>
                </a:cubicBezTo>
                <a:cubicBezTo>
                  <a:pt x="2108636" y="3286457"/>
                  <a:pt x="2100177" y="3288002"/>
                  <a:pt x="2090741" y="3288711"/>
                </a:cubicBezTo>
                <a:cubicBezTo>
                  <a:pt x="2075966" y="3288365"/>
                  <a:pt x="2061639" y="3284891"/>
                  <a:pt x="2048475" y="3277145"/>
                </a:cubicBezTo>
                <a:cubicBezTo>
                  <a:pt x="2038246" y="3271907"/>
                  <a:pt x="2034281" y="3274663"/>
                  <a:pt x="2032353" y="3286181"/>
                </a:cubicBezTo>
                <a:cubicBezTo>
                  <a:pt x="2031535" y="3299526"/>
                  <a:pt x="2026143" y="3304570"/>
                  <a:pt x="2014750" y="3303606"/>
                </a:cubicBezTo>
                <a:cubicBezTo>
                  <a:pt x="2007851" y="3303851"/>
                  <a:pt x="2000821" y="3303106"/>
                  <a:pt x="1993340" y="3305488"/>
                </a:cubicBezTo>
                <a:cubicBezTo>
                  <a:pt x="1989112" y="3306260"/>
                  <a:pt x="1984617" y="3305050"/>
                  <a:pt x="1981419" y="3300559"/>
                </a:cubicBezTo>
                <a:cubicBezTo>
                  <a:pt x="1980309" y="3298731"/>
                  <a:pt x="1980045" y="3296749"/>
                  <a:pt x="1977771" y="3299195"/>
                </a:cubicBezTo>
                <a:cubicBezTo>
                  <a:pt x="1968812" y="3309968"/>
                  <a:pt x="1956706" y="3310148"/>
                  <a:pt x="1945579" y="3311166"/>
                </a:cubicBezTo>
                <a:cubicBezTo>
                  <a:pt x="1934450" y="3312183"/>
                  <a:pt x="1924433" y="3315028"/>
                  <a:pt x="1917297" y="3326483"/>
                </a:cubicBezTo>
                <a:cubicBezTo>
                  <a:pt x="1914444" y="3331064"/>
                  <a:pt x="1911773" y="3330537"/>
                  <a:pt x="1908575" y="3326046"/>
                </a:cubicBezTo>
                <a:cubicBezTo>
                  <a:pt x="1902178" y="3317063"/>
                  <a:pt x="1901332" y="3317218"/>
                  <a:pt x="1895491" y="3325391"/>
                </a:cubicBezTo>
                <a:cubicBezTo>
                  <a:pt x="1885236" y="3339445"/>
                  <a:pt x="1873608" y="3349689"/>
                  <a:pt x="1856876" y="3347670"/>
                </a:cubicBezTo>
                <a:cubicBezTo>
                  <a:pt x="1851669" y="3347607"/>
                  <a:pt x="1845484" y="3346707"/>
                  <a:pt x="1839431" y="3346796"/>
                </a:cubicBezTo>
                <a:cubicBezTo>
                  <a:pt x="1834938" y="3345588"/>
                  <a:pt x="1829149" y="3347660"/>
                  <a:pt x="1829650" y="3338433"/>
                </a:cubicBezTo>
                <a:cubicBezTo>
                  <a:pt x="1829966" y="3334314"/>
                  <a:pt x="1825209" y="3331124"/>
                  <a:pt x="1822407" y="3329605"/>
                </a:cubicBezTo>
                <a:cubicBezTo>
                  <a:pt x="1811330" y="3324522"/>
                  <a:pt x="1799939" y="3323557"/>
                  <a:pt x="1788362" y="3327702"/>
                </a:cubicBezTo>
                <a:cubicBezTo>
                  <a:pt x="1778477" y="3331538"/>
                  <a:pt x="1778610" y="3332530"/>
                  <a:pt x="1781887" y="3344112"/>
                </a:cubicBezTo>
                <a:cubicBezTo>
                  <a:pt x="1784505" y="3350740"/>
                  <a:pt x="1784320" y="3355848"/>
                  <a:pt x="1779907" y="3361729"/>
                </a:cubicBezTo>
                <a:cubicBezTo>
                  <a:pt x="1780276" y="3351511"/>
                  <a:pt x="1775967" y="3345193"/>
                  <a:pt x="1768090" y="3344601"/>
                </a:cubicBezTo>
                <a:cubicBezTo>
                  <a:pt x="1756830" y="3344628"/>
                  <a:pt x="1746997" y="3342364"/>
                  <a:pt x="1746308" y="3324219"/>
                </a:cubicBezTo>
                <a:cubicBezTo>
                  <a:pt x="1742372" y="3340164"/>
                  <a:pt x="1733200" y="3342854"/>
                  <a:pt x="1721807" y="3341889"/>
                </a:cubicBezTo>
                <a:cubicBezTo>
                  <a:pt x="1716469" y="3340836"/>
                  <a:pt x="1712636" y="3344581"/>
                  <a:pt x="1708803" y="3348326"/>
                </a:cubicBezTo>
                <a:cubicBezTo>
                  <a:pt x="1698021" y="3358416"/>
                  <a:pt x="1690857" y="3356680"/>
                  <a:pt x="1686335" y="3342278"/>
                </a:cubicBezTo>
                <a:cubicBezTo>
                  <a:pt x="1683587" y="3334660"/>
                  <a:pt x="1681181" y="3336115"/>
                  <a:pt x="1678459" y="3341687"/>
                </a:cubicBezTo>
                <a:cubicBezTo>
                  <a:pt x="1674177" y="3348560"/>
                  <a:pt x="1669500" y="3352460"/>
                  <a:pt x="1661094" y="3347905"/>
                </a:cubicBezTo>
                <a:cubicBezTo>
                  <a:pt x="1663234" y="3344468"/>
                  <a:pt x="1665507" y="3342023"/>
                  <a:pt x="1666934" y="3339731"/>
                </a:cubicBezTo>
                <a:cubicBezTo>
                  <a:pt x="1670502" y="3334004"/>
                  <a:pt x="1669841" y="3329050"/>
                  <a:pt x="1664236" y="3326014"/>
                </a:cubicBezTo>
                <a:cubicBezTo>
                  <a:pt x="1659479" y="3322822"/>
                  <a:pt x="1656096" y="3323440"/>
                  <a:pt x="1654352" y="3329850"/>
                </a:cubicBezTo>
                <a:cubicBezTo>
                  <a:pt x="1649172" y="3342976"/>
                  <a:pt x="1639816" y="3350775"/>
                  <a:pt x="1631439" y="3359412"/>
                </a:cubicBezTo>
                <a:cubicBezTo>
                  <a:pt x="1625201" y="3364612"/>
                  <a:pt x="1618698" y="3367829"/>
                  <a:pt x="1610690" y="3366248"/>
                </a:cubicBezTo>
                <a:cubicBezTo>
                  <a:pt x="1602680" y="3364665"/>
                  <a:pt x="1595068" y="3366055"/>
                  <a:pt x="1587588" y="3368437"/>
                </a:cubicBezTo>
                <a:cubicBezTo>
                  <a:pt x="1579395" y="3371963"/>
                  <a:pt x="1570223" y="3374653"/>
                  <a:pt x="1562399" y="3367962"/>
                </a:cubicBezTo>
                <a:cubicBezTo>
                  <a:pt x="1553728" y="3361425"/>
                  <a:pt x="1549896" y="3365171"/>
                  <a:pt x="1544901" y="3373188"/>
                </a:cubicBezTo>
                <a:cubicBezTo>
                  <a:pt x="1537500" y="3382661"/>
                  <a:pt x="1532426" y="3383588"/>
                  <a:pt x="1523623" y="3376060"/>
                </a:cubicBezTo>
                <a:cubicBezTo>
                  <a:pt x="1520821" y="3374541"/>
                  <a:pt x="1518733" y="3371878"/>
                  <a:pt x="1516776" y="3370206"/>
                </a:cubicBezTo>
                <a:cubicBezTo>
                  <a:pt x="1508952" y="3363514"/>
                  <a:pt x="1501076" y="3362922"/>
                  <a:pt x="1491904" y="3365614"/>
                </a:cubicBezTo>
                <a:cubicBezTo>
                  <a:pt x="1484423" y="3367994"/>
                  <a:pt x="1482812" y="3375394"/>
                  <a:pt x="1481201" y="3382794"/>
                </a:cubicBezTo>
                <a:cubicBezTo>
                  <a:pt x="1479007" y="3392330"/>
                  <a:pt x="1469916" y="3402111"/>
                  <a:pt x="1463465" y="3399230"/>
                </a:cubicBezTo>
                <a:cubicBezTo>
                  <a:pt x="1448874" y="3393775"/>
                  <a:pt x="1441342" y="3402255"/>
                  <a:pt x="1432119" y="3411045"/>
                </a:cubicBezTo>
                <a:cubicBezTo>
                  <a:pt x="1429714" y="3412500"/>
                  <a:pt x="1426330" y="3413118"/>
                  <a:pt x="1423925" y="3414572"/>
                </a:cubicBezTo>
                <a:cubicBezTo>
                  <a:pt x="1408965" y="3419336"/>
                  <a:pt x="1392814" y="3415180"/>
                  <a:pt x="1376163" y="3420251"/>
                </a:cubicBezTo>
                <a:cubicBezTo>
                  <a:pt x="1382135" y="3413070"/>
                  <a:pt x="1383880" y="3406661"/>
                  <a:pt x="1384514" y="3398425"/>
                </a:cubicBezTo>
                <a:cubicBezTo>
                  <a:pt x="1384963" y="3395297"/>
                  <a:pt x="1384433" y="3391333"/>
                  <a:pt x="1386707" y="3388889"/>
                </a:cubicBezTo>
                <a:cubicBezTo>
                  <a:pt x="1388847" y="3385453"/>
                  <a:pt x="1390009" y="3381180"/>
                  <a:pt x="1386230" y="3378825"/>
                </a:cubicBezTo>
                <a:cubicBezTo>
                  <a:pt x="1382450" y="3376470"/>
                  <a:pt x="1380045" y="3377925"/>
                  <a:pt x="1377903" y="3381361"/>
                </a:cubicBezTo>
                <a:cubicBezTo>
                  <a:pt x="1375048" y="3385943"/>
                  <a:pt x="1373040" y="3390370"/>
                  <a:pt x="1370187" y="3394951"/>
                </a:cubicBezTo>
                <a:cubicBezTo>
                  <a:pt x="1368177" y="3399379"/>
                  <a:pt x="1365508" y="3398851"/>
                  <a:pt x="1363157" y="3394205"/>
                </a:cubicBezTo>
                <a:cubicBezTo>
                  <a:pt x="1360935" y="3390551"/>
                  <a:pt x="1360407" y="3386588"/>
                  <a:pt x="1356625" y="3384233"/>
                </a:cubicBezTo>
                <a:cubicBezTo>
                  <a:pt x="1340793" y="3375958"/>
                  <a:pt x="1324140" y="3381030"/>
                  <a:pt x="1314151" y="3397066"/>
                </a:cubicBezTo>
                <a:cubicBezTo>
                  <a:pt x="1311164" y="3400656"/>
                  <a:pt x="1308310" y="3405239"/>
                  <a:pt x="1305456" y="3409820"/>
                </a:cubicBezTo>
                <a:cubicBezTo>
                  <a:pt x="1304927" y="3405856"/>
                  <a:pt x="1304397" y="3401893"/>
                  <a:pt x="1304715" y="3397775"/>
                </a:cubicBezTo>
                <a:cubicBezTo>
                  <a:pt x="1303524" y="3388857"/>
                  <a:pt x="1300722" y="3387337"/>
                  <a:pt x="1294220" y="3390556"/>
                </a:cubicBezTo>
                <a:cubicBezTo>
                  <a:pt x="1289279" y="3392474"/>
                  <a:pt x="1285181" y="3394237"/>
                  <a:pt x="1280371" y="3397146"/>
                </a:cubicBezTo>
                <a:cubicBezTo>
                  <a:pt x="1274714" y="3400209"/>
                  <a:pt x="1272707" y="3404637"/>
                  <a:pt x="1273632" y="3411572"/>
                </a:cubicBezTo>
                <a:cubicBezTo>
                  <a:pt x="1275404" y="3418355"/>
                  <a:pt x="1279448" y="3422693"/>
                  <a:pt x="1280374" y="3429627"/>
                </a:cubicBezTo>
                <a:cubicBezTo>
                  <a:pt x="1274770" y="3426591"/>
                  <a:pt x="1270858" y="3423245"/>
                  <a:pt x="1266100" y="3420054"/>
                </a:cubicBezTo>
                <a:cubicBezTo>
                  <a:pt x="1261341" y="3416864"/>
                  <a:pt x="1257112" y="3417635"/>
                  <a:pt x="1253413" y="3422371"/>
                </a:cubicBezTo>
                <a:cubicBezTo>
                  <a:pt x="1239723" y="3443145"/>
                  <a:pt x="1234648" y="3444072"/>
                  <a:pt x="1213475" y="3434742"/>
                </a:cubicBezTo>
                <a:cubicBezTo>
                  <a:pt x="1202531" y="3430651"/>
                  <a:pt x="1185431" y="3438849"/>
                  <a:pt x="1182789" y="3451513"/>
                </a:cubicBezTo>
                <a:cubicBezTo>
                  <a:pt x="1181891" y="3457768"/>
                  <a:pt x="1180067" y="3457086"/>
                  <a:pt x="1175706" y="3456868"/>
                </a:cubicBezTo>
                <a:cubicBezTo>
                  <a:pt x="1164313" y="3455904"/>
                  <a:pt x="1162754" y="3457203"/>
                  <a:pt x="1157575" y="3470330"/>
                </a:cubicBezTo>
                <a:cubicBezTo>
                  <a:pt x="1157706" y="3471322"/>
                  <a:pt x="1157839" y="3472312"/>
                  <a:pt x="1156993" y="3472466"/>
                </a:cubicBezTo>
                <a:cubicBezTo>
                  <a:pt x="1154985" y="3476894"/>
                  <a:pt x="1152711" y="3479339"/>
                  <a:pt x="1148483" y="3480112"/>
                </a:cubicBezTo>
                <a:cubicBezTo>
                  <a:pt x="1143407" y="3481039"/>
                  <a:pt x="1144438" y="3475775"/>
                  <a:pt x="1143196" y="3472958"/>
                </a:cubicBezTo>
                <a:cubicBezTo>
                  <a:pt x="1139336" y="3463511"/>
                  <a:pt x="1136401" y="3461002"/>
                  <a:pt x="1129450" y="3467347"/>
                </a:cubicBezTo>
                <a:cubicBezTo>
                  <a:pt x="1119249" y="3475300"/>
                  <a:pt x="1108385" y="3478300"/>
                  <a:pt x="1096544" y="3480463"/>
                </a:cubicBezTo>
                <a:cubicBezTo>
                  <a:pt x="1088086" y="3482008"/>
                  <a:pt x="1079892" y="3485535"/>
                  <a:pt x="1071962" y="3491043"/>
                </a:cubicBezTo>
                <a:cubicBezTo>
                  <a:pt x="1068844" y="3493643"/>
                  <a:pt x="1067020" y="3492962"/>
                  <a:pt x="1064799" y="3489307"/>
                </a:cubicBezTo>
                <a:cubicBezTo>
                  <a:pt x="1059513" y="3482153"/>
                  <a:pt x="1051503" y="3480571"/>
                  <a:pt x="1044023" y="3482951"/>
                </a:cubicBezTo>
                <a:cubicBezTo>
                  <a:pt x="1034006" y="3485796"/>
                  <a:pt x="1024966" y="3489478"/>
                  <a:pt x="1013309" y="3486531"/>
                </a:cubicBezTo>
                <a:cubicBezTo>
                  <a:pt x="1016509" y="3491022"/>
                  <a:pt x="1017883" y="3494830"/>
                  <a:pt x="1019972" y="3497496"/>
                </a:cubicBezTo>
                <a:cubicBezTo>
                  <a:pt x="1023170" y="3501987"/>
                  <a:pt x="1022007" y="3506259"/>
                  <a:pt x="1017911" y="3508022"/>
                </a:cubicBezTo>
                <a:cubicBezTo>
                  <a:pt x="1005621" y="3513313"/>
                  <a:pt x="997903" y="3526903"/>
                  <a:pt x="988812" y="3536685"/>
                </a:cubicBezTo>
                <a:cubicBezTo>
                  <a:pt x="976020" y="3551202"/>
                  <a:pt x="961986" y="3562901"/>
                  <a:pt x="944489" y="3568127"/>
                </a:cubicBezTo>
                <a:cubicBezTo>
                  <a:pt x="939413" y="3569054"/>
                  <a:pt x="938303" y="3567227"/>
                  <a:pt x="938487" y="3562118"/>
                </a:cubicBezTo>
                <a:cubicBezTo>
                  <a:pt x="937429" y="3554190"/>
                  <a:pt x="941976" y="3549300"/>
                  <a:pt x="946520" y="3544409"/>
                </a:cubicBezTo>
                <a:cubicBezTo>
                  <a:pt x="949375" y="3539828"/>
                  <a:pt x="949824" y="3536700"/>
                  <a:pt x="946626" y="3532209"/>
                </a:cubicBezTo>
                <a:cubicBezTo>
                  <a:pt x="943560" y="3528709"/>
                  <a:pt x="940309" y="3530319"/>
                  <a:pt x="937057" y="3531926"/>
                </a:cubicBezTo>
                <a:cubicBezTo>
                  <a:pt x="933094" y="3534681"/>
                  <a:pt x="928414" y="3538582"/>
                  <a:pt x="924451" y="3541335"/>
                </a:cubicBezTo>
                <a:cubicBezTo>
                  <a:pt x="922177" y="3543781"/>
                  <a:pt x="918345" y="3547526"/>
                  <a:pt x="915278" y="3544026"/>
                </a:cubicBezTo>
                <a:cubicBezTo>
                  <a:pt x="911366" y="3540681"/>
                  <a:pt x="914220" y="3536098"/>
                  <a:pt x="915383" y="3531825"/>
                </a:cubicBezTo>
                <a:cubicBezTo>
                  <a:pt x="915965" y="3529689"/>
                  <a:pt x="918237" y="3527243"/>
                  <a:pt x="916281" y="3525571"/>
                </a:cubicBezTo>
                <a:cubicBezTo>
                  <a:pt x="914193" y="3522908"/>
                  <a:pt x="912052" y="3526344"/>
                  <a:pt x="910493" y="3527644"/>
                </a:cubicBezTo>
                <a:cubicBezTo>
                  <a:pt x="896194" y="3537361"/>
                  <a:pt x="883270" y="3550888"/>
                  <a:pt x="871457" y="3566242"/>
                </a:cubicBezTo>
                <a:cubicBezTo>
                  <a:pt x="854516" y="3588622"/>
                  <a:pt x="839663" y="3613667"/>
                  <a:pt x="820765" y="3634375"/>
                </a:cubicBezTo>
                <a:cubicBezTo>
                  <a:pt x="819208" y="3635676"/>
                  <a:pt x="817912" y="3638956"/>
                  <a:pt x="815110" y="3637438"/>
                </a:cubicBezTo>
                <a:cubicBezTo>
                  <a:pt x="812308" y="3635921"/>
                  <a:pt x="811066" y="3633103"/>
                  <a:pt x="811515" y="3629975"/>
                </a:cubicBezTo>
                <a:cubicBezTo>
                  <a:pt x="810721" y="3624029"/>
                  <a:pt x="811619" y="3617775"/>
                  <a:pt x="812517" y="3611520"/>
                </a:cubicBezTo>
                <a:cubicBezTo>
                  <a:pt x="813547" y="3606256"/>
                  <a:pt x="814445" y="3600002"/>
                  <a:pt x="812093" y="3595357"/>
                </a:cubicBezTo>
                <a:cubicBezTo>
                  <a:pt x="809608" y="3589720"/>
                  <a:pt x="805960" y="3588356"/>
                  <a:pt x="803238" y="3593929"/>
                </a:cubicBezTo>
                <a:cubicBezTo>
                  <a:pt x="800384" y="3598510"/>
                  <a:pt x="798375" y="3602937"/>
                  <a:pt x="795520" y="3607519"/>
                </a:cubicBezTo>
                <a:cubicBezTo>
                  <a:pt x="792931" y="3614083"/>
                  <a:pt x="789100" y="3617828"/>
                  <a:pt x="783944" y="3611664"/>
                </a:cubicBezTo>
                <a:cubicBezTo>
                  <a:pt x="781988" y="3609990"/>
                  <a:pt x="780165" y="3609309"/>
                  <a:pt x="778605" y="3610609"/>
                </a:cubicBezTo>
                <a:cubicBezTo>
                  <a:pt x="774773" y="3614354"/>
                  <a:pt x="769565" y="3614290"/>
                  <a:pt x="765469" y="3616054"/>
                </a:cubicBezTo>
                <a:cubicBezTo>
                  <a:pt x="752914" y="3619362"/>
                  <a:pt x="749927" y="3622953"/>
                  <a:pt x="748396" y="3637444"/>
                </a:cubicBezTo>
                <a:cubicBezTo>
                  <a:pt x="747577" y="3650789"/>
                  <a:pt x="741605" y="3657971"/>
                  <a:pt x="729895" y="3661125"/>
                </a:cubicBezTo>
                <a:cubicBezTo>
                  <a:pt x="726513" y="3661743"/>
                  <a:pt x="722150" y="3661524"/>
                  <a:pt x="718768" y="3662143"/>
                </a:cubicBezTo>
                <a:cubicBezTo>
                  <a:pt x="691966" y="3669067"/>
                  <a:pt x="671297" y="3682994"/>
                  <a:pt x="661731" y="3715194"/>
                </a:cubicBezTo>
                <a:cubicBezTo>
                  <a:pt x="657980" y="3726030"/>
                  <a:pt x="651293" y="3734356"/>
                  <a:pt x="641275" y="3737201"/>
                </a:cubicBezTo>
                <a:cubicBezTo>
                  <a:pt x="637179" y="3738966"/>
                  <a:pt x="633082" y="3740729"/>
                  <a:pt x="628853" y="3741501"/>
                </a:cubicBezTo>
                <a:cubicBezTo>
                  <a:pt x="619814" y="3745183"/>
                  <a:pt x="611488" y="3747718"/>
                  <a:pt x="606890" y="3758709"/>
                </a:cubicBezTo>
                <a:cubicBezTo>
                  <a:pt x="602873" y="3767563"/>
                  <a:pt x="601313" y="3768864"/>
                  <a:pt x="595895" y="3760718"/>
                </a:cubicBezTo>
                <a:cubicBezTo>
                  <a:pt x="590608" y="3753563"/>
                  <a:pt x="586510" y="3755326"/>
                  <a:pt x="583074" y="3762044"/>
                </a:cubicBezTo>
                <a:cubicBezTo>
                  <a:pt x="580221" y="3766626"/>
                  <a:pt x="577763" y="3774181"/>
                  <a:pt x="570732" y="3773434"/>
                </a:cubicBezTo>
                <a:cubicBezTo>
                  <a:pt x="568063" y="3772906"/>
                  <a:pt x="569305" y="3775725"/>
                  <a:pt x="569437" y="3776716"/>
                </a:cubicBezTo>
                <a:cubicBezTo>
                  <a:pt x="573165" y="3785172"/>
                  <a:pt x="570840" y="3793717"/>
                  <a:pt x="571052" y="3801798"/>
                </a:cubicBezTo>
                <a:cubicBezTo>
                  <a:pt x="571132" y="3808889"/>
                  <a:pt x="566189" y="3810807"/>
                  <a:pt x="560982" y="3810743"/>
                </a:cubicBezTo>
                <a:cubicBezTo>
                  <a:pt x="556621" y="3810525"/>
                  <a:pt x="555114" y="3805725"/>
                  <a:pt x="555431" y="3801607"/>
                </a:cubicBezTo>
                <a:cubicBezTo>
                  <a:pt x="555483" y="3795506"/>
                  <a:pt x="554689" y="3789560"/>
                  <a:pt x="554874" y="3784452"/>
                </a:cubicBezTo>
                <a:cubicBezTo>
                  <a:pt x="550275" y="3795443"/>
                  <a:pt x="547368" y="3806125"/>
                  <a:pt x="543617" y="3816960"/>
                </a:cubicBezTo>
                <a:cubicBezTo>
                  <a:pt x="539865" y="3827797"/>
                  <a:pt x="535002" y="3836805"/>
                  <a:pt x="526359" y="3843460"/>
                </a:cubicBezTo>
                <a:cubicBezTo>
                  <a:pt x="522395" y="3846214"/>
                  <a:pt x="520439" y="3844541"/>
                  <a:pt x="519776" y="3839587"/>
                </a:cubicBezTo>
                <a:cubicBezTo>
                  <a:pt x="518983" y="3833640"/>
                  <a:pt x="520859" y="3828223"/>
                  <a:pt x="523582" y="3822650"/>
                </a:cubicBezTo>
                <a:cubicBezTo>
                  <a:pt x="526171" y="3816087"/>
                  <a:pt x="529739" y="3810360"/>
                  <a:pt x="528681" y="3802432"/>
                </a:cubicBezTo>
                <a:cubicBezTo>
                  <a:pt x="521017" y="3809923"/>
                  <a:pt x="512426" y="3810477"/>
                  <a:pt x="503043" y="3805086"/>
                </a:cubicBezTo>
                <a:cubicBezTo>
                  <a:pt x="507192" y="3797221"/>
                  <a:pt x="513297" y="3791031"/>
                  <a:pt x="518424" y="3784004"/>
                </a:cubicBezTo>
                <a:cubicBezTo>
                  <a:pt x="524978" y="3774686"/>
                  <a:pt x="527171" y="3765150"/>
                  <a:pt x="524738" y="3753413"/>
                </a:cubicBezTo>
                <a:cubicBezTo>
                  <a:pt x="524077" y="3748459"/>
                  <a:pt x="521539" y="3748922"/>
                  <a:pt x="519267" y="3751368"/>
                </a:cubicBezTo>
                <a:cubicBezTo>
                  <a:pt x="516413" y="3755949"/>
                  <a:pt x="513558" y="3760530"/>
                  <a:pt x="510703" y="3765112"/>
                </a:cubicBezTo>
                <a:cubicBezTo>
                  <a:pt x="501427" y="3780003"/>
                  <a:pt x="498044" y="3780621"/>
                  <a:pt x="487470" y="3766311"/>
                </a:cubicBezTo>
                <a:cubicBezTo>
                  <a:pt x="487470" y="3766311"/>
                  <a:pt x="486624" y="3766465"/>
                  <a:pt x="485779" y="3766620"/>
                </a:cubicBezTo>
                <a:cubicBezTo>
                  <a:pt x="480018" y="3781884"/>
                  <a:pt x="469103" y="3790983"/>
                  <a:pt x="455966" y="3796428"/>
                </a:cubicBezTo>
                <a:cubicBezTo>
                  <a:pt x="438866" y="3804627"/>
                  <a:pt x="421236" y="3808863"/>
                  <a:pt x="407281" y="3827653"/>
                </a:cubicBezTo>
                <a:cubicBezTo>
                  <a:pt x="407069" y="3819571"/>
                  <a:pt x="409792" y="3813998"/>
                  <a:pt x="411535" y="3807590"/>
                </a:cubicBezTo>
                <a:cubicBezTo>
                  <a:pt x="413596" y="3797061"/>
                  <a:pt x="412354" y="3794244"/>
                  <a:pt x="402204" y="3796098"/>
                </a:cubicBezTo>
                <a:cubicBezTo>
                  <a:pt x="389516" y="3798415"/>
                  <a:pt x="376431" y="3797760"/>
                  <a:pt x="365409" y="3786577"/>
                </a:cubicBezTo>
                <a:cubicBezTo>
                  <a:pt x="361365" y="3782241"/>
                  <a:pt x="358033" y="3776758"/>
                  <a:pt x="354835" y="3772267"/>
                </a:cubicBezTo>
                <a:cubicBezTo>
                  <a:pt x="350393" y="3764959"/>
                  <a:pt x="344657" y="3760930"/>
                  <a:pt x="338075" y="3757057"/>
                </a:cubicBezTo>
                <a:cubicBezTo>
                  <a:pt x="332604" y="3755011"/>
                  <a:pt x="329750" y="3759592"/>
                  <a:pt x="325653" y="3761357"/>
                </a:cubicBezTo>
                <a:cubicBezTo>
                  <a:pt x="318305" y="3764728"/>
                  <a:pt x="311723" y="3760856"/>
                  <a:pt x="309554" y="3751101"/>
                </a:cubicBezTo>
                <a:cubicBezTo>
                  <a:pt x="307915" y="3745310"/>
                  <a:pt x="306276" y="3739518"/>
                  <a:pt x="304637" y="3733728"/>
                </a:cubicBezTo>
                <a:cubicBezTo>
                  <a:pt x="301622" y="3724128"/>
                  <a:pt x="303102" y="3715737"/>
                  <a:pt x="311031" y="3710227"/>
                </a:cubicBezTo>
                <a:cubicBezTo>
                  <a:pt x="316687" y="3707164"/>
                  <a:pt x="317902" y="3696792"/>
                  <a:pt x="325065" y="3698529"/>
                </a:cubicBezTo>
                <a:cubicBezTo>
                  <a:pt x="331251" y="3699429"/>
                  <a:pt x="332441" y="3708347"/>
                  <a:pt x="336617" y="3713675"/>
                </a:cubicBezTo>
                <a:cubicBezTo>
                  <a:pt x="340927" y="3719993"/>
                  <a:pt x="344310" y="3719376"/>
                  <a:pt x="347878" y="3713648"/>
                </a:cubicBezTo>
                <a:cubicBezTo>
                  <a:pt x="355277" y="3704176"/>
                  <a:pt x="359294" y="3695321"/>
                  <a:pt x="355884" y="3682749"/>
                </a:cubicBezTo>
                <a:cubicBezTo>
                  <a:pt x="354377" y="3677949"/>
                  <a:pt x="354694" y="3673830"/>
                  <a:pt x="354032" y="3668875"/>
                </a:cubicBezTo>
                <a:cubicBezTo>
                  <a:pt x="354032" y="3668875"/>
                  <a:pt x="354877" y="3668721"/>
                  <a:pt x="354745" y="3667730"/>
                </a:cubicBezTo>
                <a:cubicBezTo>
                  <a:pt x="353899" y="3667885"/>
                  <a:pt x="353054" y="3668038"/>
                  <a:pt x="353054" y="3668038"/>
                </a:cubicBezTo>
                <a:cubicBezTo>
                  <a:pt x="335821" y="3675247"/>
                  <a:pt x="321654" y="3685955"/>
                  <a:pt x="307884" y="3699637"/>
                </a:cubicBezTo>
                <a:cubicBezTo>
                  <a:pt x="301198" y="3707963"/>
                  <a:pt x="292423" y="3713627"/>
                  <a:pt x="282273" y="3715481"/>
                </a:cubicBezTo>
                <a:cubicBezTo>
                  <a:pt x="273683" y="3716035"/>
                  <a:pt x="269983" y="3720771"/>
                  <a:pt x="270459" y="3730834"/>
                </a:cubicBezTo>
                <a:cubicBezTo>
                  <a:pt x="270408" y="3736935"/>
                  <a:pt x="268135" y="3739380"/>
                  <a:pt x="263377" y="3736189"/>
                </a:cubicBezTo>
                <a:cubicBezTo>
                  <a:pt x="257508" y="3731171"/>
                  <a:pt x="252565" y="3733089"/>
                  <a:pt x="248284" y="3739961"/>
                </a:cubicBezTo>
                <a:cubicBezTo>
                  <a:pt x="239985" y="3755688"/>
                  <a:pt x="223995" y="3765715"/>
                  <a:pt x="223390" y="3787142"/>
                </a:cubicBezTo>
                <a:cubicBezTo>
                  <a:pt x="222543" y="3787295"/>
                  <a:pt x="222676" y="3788287"/>
                  <a:pt x="221962" y="3789432"/>
                </a:cubicBezTo>
                <a:cubicBezTo>
                  <a:pt x="219690" y="3791878"/>
                  <a:pt x="218262" y="3794168"/>
                  <a:pt x="214614" y="3792805"/>
                </a:cubicBezTo>
                <a:cubicBezTo>
                  <a:pt x="211813" y="3791286"/>
                  <a:pt x="209857" y="3789613"/>
                  <a:pt x="209328" y="3785650"/>
                </a:cubicBezTo>
                <a:cubicBezTo>
                  <a:pt x="208666" y="3780695"/>
                  <a:pt x="210807" y="3777259"/>
                  <a:pt x="212102" y="3773976"/>
                </a:cubicBezTo>
                <a:cubicBezTo>
                  <a:pt x="216119" y="3765123"/>
                  <a:pt x="220982" y="3756115"/>
                  <a:pt x="224997" y="3747260"/>
                </a:cubicBezTo>
                <a:cubicBezTo>
                  <a:pt x="225844" y="3747106"/>
                  <a:pt x="225711" y="3746114"/>
                  <a:pt x="225580" y="3745123"/>
                </a:cubicBezTo>
                <a:cubicBezTo>
                  <a:pt x="226425" y="3744969"/>
                  <a:pt x="226293" y="3743977"/>
                  <a:pt x="227139" y="3743824"/>
                </a:cubicBezTo>
                <a:cubicBezTo>
                  <a:pt x="226293" y="3743977"/>
                  <a:pt x="225448" y="3744133"/>
                  <a:pt x="224601" y="3744287"/>
                </a:cubicBezTo>
                <a:cubicBezTo>
                  <a:pt x="224601" y="3744287"/>
                  <a:pt x="223888" y="3745432"/>
                  <a:pt x="223043" y="3745587"/>
                </a:cubicBezTo>
                <a:cubicBezTo>
                  <a:pt x="215959" y="3750940"/>
                  <a:pt x="208029" y="3756450"/>
                  <a:pt x="200946" y="3761803"/>
                </a:cubicBezTo>
                <a:cubicBezTo>
                  <a:pt x="192171" y="3767467"/>
                  <a:pt x="183397" y="3773130"/>
                  <a:pt x="177952" y="3784275"/>
                </a:cubicBezTo>
                <a:cubicBezTo>
                  <a:pt x="174782" y="3792976"/>
                  <a:pt x="170420" y="3792756"/>
                  <a:pt x="164420" y="3786747"/>
                </a:cubicBezTo>
                <a:cubicBezTo>
                  <a:pt x="159265" y="3780583"/>
                  <a:pt x="160295" y="3775321"/>
                  <a:pt x="163863" y="3769592"/>
                </a:cubicBezTo>
                <a:cubicBezTo>
                  <a:pt x="168593" y="3759592"/>
                  <a:pt x="173324" y="3749594"/>
                  <a:pt x="177208" y="3739748"/>
                </a:cubicBezTo>
                <a:cubicBezTo>
                  <a:pt x="181357" y="3731883"/>
                  <a:pt x="182836" y="3723494"/>
                  <a:pt x="181646" y="3714576"/>
                </a:cubicBezTo>
                <a:cubicBezTo>
                  <a:pt x="175144" y="3717793"/>
                  <a:pt x="174379" y="3725039"/>
                  <a:pt x="172502" y="3730457"/>
                </a:cubicBezTo>
                <a:cubicBezTo>
                  <a:pt x="169014" y="3743274"/>
                  <a:pt x="161614" y="3752747"/>
                  <a:pt x="150038" y="3756891"/>
                </a:cubicBezTo>
                <a:cubicBezTo>
                  <a:pt x="139307" y="3760882"/>
                  <a:pt x="128311" y="3762891"/>
                  <a:pt x="118823" y="3769699"/>
                </a:cubicBezTo>
                <a:cubicBezTo>
                  <a:pt x="105369" y="3779262"/>
                  <a:pt x="97493" y="3778671"/>
                  <a:pt x="88345" y="3762069"/>
                </a:cubicBezTo>
                <a:cubicBezTo>
                  <a:pt x="83639" y="3752778"/>
                  <a:pt x="77005" y="3755006"/>
                  <a:pt x="73120" y="3764851"/>
                </a:cubicBezTo>
                <a:cubicBezTo>
                  <a:pt x="69554" y="3770577"/>
                  <a:pt x="68788" y="3777824"/>
                  <a:pt x="62418" y="3782032"/>
                </a:cubicBezTo>
                <a:cubicBezTo>
                  <a:pt x="51896" y="3761621"/>
                  <a:pt x="34688" y="3749540"/>
                  <a:pt x="20334" y="3732874"/>
                </a:cubicBezTo>
                <a:cubicBezTo>
                  <a:pt x="4023" y="3714538"/>
                  <a:pt x="-5653" y="3693973"/>
                  <a:pt x="3595" y="3665891"/>
                </a:cubicBezTo>
                <a:cubicBezTo>
                  <a:pt x="7665" y="3650937"/>
                  <a:pt x="11733" y="3635983"/>
                  <a:pt x="16781" y="3621866"/>
                </a:cubicBezTo>
                <a:cubicBezTo>
                  <a:pt x="20666" y="3612020"/>
                  <a:pt x="27351" y="3603691"/>
                  <a:pt x="36259" y="3599020"/>
                </a:cubicBezTo>
                <a:cubicBezTo>
                  <a:pt x="37898" y="3604811"/>
                  <a:pt x="37581" y="3608929"/>
                  <a:pt x="39934" y="3613574"/>
                </a:cubicBezTo>
                <a:cubicBezTo>
                  <a:pt x="52277" y="3602185"/>
                  <a:pt x="56426" y="3594322"/>
                  <a:pt x="58538" y="3577694"/>
                </a:cubicBezTo>
                <a:cubicBezTo>
                  <a:pt x="60732" y="3568158"/>
                  <a:pt x="64036" y="3560448"/>
                  <a:pt x="72362" y="3557912"/>
                </a:cubicBezTo>
                <a:cubicBezTo>
                  <a:pt x="81533" y="3555222"/>
                  <a:pt x="89330" y="3548723"/>
                  <a:pt x="96545" y="3544360"/>
                </a:cubicBezTo>
                <a:cubicBezTo>
                  <a:pt x="104474" y="3538851"/>
                  <a:pt x="112801" y="3536315"/>
                  <a:pt x="120677" y="3536906"/>
                </a:cubicBezTo>
                <a:cubicBezTo>
                  <a:pt x="135585" y="3538244"/>
                  <a:pt x="141108" y="3534190"/>
                  <a:pt x="141530" y="3517871"/>
                </a:cubicBezTo>
                <a:cubicBezTo>
                  <a:pt x="141635" y="3505670"/>
                  <a:pt x="145915" y="3498799"/>
                  <a:pt x="153713" y="3492300"/>
                </a:cubicBezTo>
                <a:cubicBezTo>
                  <a:pt x="157809" y="3490536"/>
                  <a:pt x="161641" y="3486789"/>
                  <a:pt x="165475" y="3483046"/>
                </a:cubicBezTo>
                <a:cubicBezTo>
                  <a:pt x="186591" y="3465991"/>
                  <a:pt x="212812" y="3461201"/>
                  <a:pt x="235437" y="3448950"/>
                </a:cubicBezTo>
                <a:cubicBezTo>
                  <a:pt x="241939" y="3445731"/>
                  <a:pt x="248573" y="3443505"/>
                  <a:pt x="256318" y="3443105"/>
                </a:cubicBezTo>
                <a:cubicBezTo>
                  <a:pt x="277595" y="3440234"/>
                  <a:pt x="283567" y="3433051"/>
                  <a:pt x="287160" y="3408033"/>
                </a:cubicBezTo>
                <a:cubicBezTo>
                  <a:pt x="288376" y="3397661"/>
                  <a:pt x="291546" y="3388961"/>
                  <a:pt x="297520" y="3381779"/>
                </a:cubicBezTo>
                <a:cubicBezTo>
                  <a:pt x="307192" y="3369862"/>
                  <a:pt x="310019" y="3352090"/>
                  <a:pt x="304652" y="3337843"/>
                </a:cubicBezTo>
                <a:cubicBezTo>
                  <a:pt x="303409" y="3335025"/>
                  <a:pt x="302299" y="3333197"/>
                  <a:pt x="299761" y="3333660"/>
                </a:cubicBezTo>
                <a:cubicBezTo>
                  <a:pt x="297091" y="3333134"/>
                  <a:pt x="294819" y="3335579"/>
                  <a:pt x="295215" y="3338552"/>
                </a:cubicBezTo>
                <a:cubicBezTo>
                  <a:pt x="294767" y="3341678"/>
                  <a:pt x="295031" y="3343661"/>
                  <a:pt x="295428" y="3346634"/>
                </a:cubicBezTo>
                <a:cubicBezTo>
                  <a:pt x="299367" y="3363170"/>
                  <a:pt x="296382" y="3366760"/>
                  <a:pt x="282980" y="3370224"/>
                </a:cubicBezTo>
                <a:cubicBezTo>
                  <a:pt x="271271" y="3373377"/>
                  <a:pt x="259482" y="3369441"/>
                  <a:pt x="247773" y="3372594"/>
                </a:cubicBezTo>
                <a:cubicBezTo>
                  <a:pt x="250944" y="3363895"/>
                  <a:pt x="253269" y="3355349"/>
                  <a:pt x="256440" y="3346650"/>
                </a:cubicBezTo>
                <a:cubicBezTo>
                  <a:pt x="256889" y="3343523"/>
                  <a:pt x="258052" y="3339250"/>
                  <a:pt x="255250" y="3337732"/>
                </a:cubicBezTo>
                <a:cubicBezTo>
                  <a:pt x="252448" y="3336213"/>
                  <a:pt x="249461" y="3339804"/>
                  <a:pt x="248034" y="3342095"/>
                </a:cubicBezTo>
                <a:cubicBezTo>
                  <a:pt x="246026" y="3346521"/>
                  <a:pt x="244018" y="3350949"/>
                  <a:pt x="240053" y="3353703"/>
                </a:cubicBezTo>
                <a:cubicBezTo>
                  <a:pt x="233102" y="3360048"/>
                  <a:pt x="229454" y="3358685"/>
                  <a:pt x="227286" y="3348929"/>
                </a:cubicBezTo>
                <a:cubicBezTo>
                  <a:pt x="224721" y="3336201"/>
                  <a:pt x="221919" y="3334684"/>
                  <a:pt x="211055" y="3337683"/>
                </a:cubicBezTo>
                <a:cubicBezTo>
                  <a:pt x="204421" y="3339911"/>
                  <a:pt x="201487" y="3337401"/>
                  <a:pt x="202121" y="3329165"/>
                </a:cubicBezTo>
                <a:cubicBezTo>
                  <a:pt x="202570" y="3326037"/>
                  <a:pt x="203152" y="3323901"/>
                  <a:pt x="203733" y="3321765"/>
                </a:cubicBezTo>
                <a:cubicBezTo>
                  <a:pt x="204498" y="3314519"/>
                  <a:pt x="202145" y="3309873"/>
                  <a:pt x="195247" y="3310118"/>
                </a:cubicBezTo>
                <a:cubicBezTo>
                  <a:pt x="179176" y="3313054"/>
                  <a:pt x="165034" y="3304472"/>
                  <a:pt x="149862" y="3301152"/>
                </a:cubicBezTo>
                <a:cubicBezTo>
                  <a:pt x="146214" y="3299788"/>
                  <a:pt x="143280" y="3297279"/>
                  <a:pt x="140214" y="3293778"/>
                </a:cubicBezTo>
                <a:cubicBezTo>
                  <a:pt x="131278" y="3285259"/>
                  <a:pt x="130802" y="3275196"/>
                  <a:pt x="140158" y="3267396"/>
                </a:cubicBezTo>
                <a:cubicBezTo>
                  <a:pt x="147823" y="3259905"/>
                  <a:pt x="155619" y="3253407"/>
                  <a:pt x="164394" y="3247744"/>
                </a:cubicBezTo>
                <a:cubicBezTo>
                  <a:pt x="192146" y="3228463"/>
                  <a:pt x="219634" y="3207201"/>
                  <a:pt x="245032" y="3183276"/>
                </a:cubicBezTo>
                <a:cubicBezTo>
                  <a:pt x="251269" y="3178075"/>
                  <a:pt x="258354" y="3172721"/>
                  <a:pt x="262502" y="3164857"/>
                </a:cubicBezTo>
                <a:cubicBezTo>
                  <a:pt x="278517" y="3135540"/>
                  <a:pt x="300930" y="3115205"/>
                  <a:pt x="327651" y="3101188"/>
                </a:cubicBezTo>
                <a:cubicBezTo>
                  <a:pt x="330057" y="3099734"/>
                  <a:pt x="333308" y="3098126"/>
                  <a:pt x="332911" y="3095153"/>
                </a:cubicBezTo>
                <a:cubicBezTo>
                  <a:pt x="332302" y="3084098"/>
                  <a:pt x="335340" y="3074407"/>
                  <a:pt x="336555" y="3064034"/>
                </a:cubicBezTo>
                <a:cubicBezTo>
                  <a:pt x="336608" y="3057934"/>
                  <a:pt x="336078" y="3053970"/>
                  <a:pt x="331321" y="3050779"/>
                </a:cubicBezTo>
                <a:cubicBezTo>
                  <a:pt x="327408" y="3047434"/>
                  <a:pt x="324554" y="3052014"/>
                  <a:pt x="322281" y="3054460"/>
                </a:cubicBezTo>
                <a:cubicBezTo>
                  <a:pt x="301428" y="3073496"/>
                  <a:pt x="280708" y="3093522"/>
                  <a:pt x="259009" y="3112712"/>
                </a:cubicBezTo>
                <a:cubicBezTo>
                  <a:pt x="235750" y="3133201"/>
                  <a:pt x="211117" y="3149882"/>
                  <a:pt x="182756" y="3158108"/>
                </a:cubicBezTo>
                <a:cubicBezTo>
                  <a:pt x="179374" y="3158725"/>
                  <a:pt x="174563" y="3161635"/>
                  <a:pt x="172474" y="3158970"/>
                </a:cubicBezTo>
                <a:cubicBezTo>
                  <a:pt x="170253" y="3155316"/>
                  <a:pt x="172130" y="3149897"/>
                  <a:pt x="173292" y="3145626"/>
                </a:cubicBezTo>
                <a:cubicBezTo>
                  <a:pt x="174719" y="3143334"/>
                  <a:pt x="175300" y="3141198"/>
                  <a:pt x="176728" y="3138907"/>
                </a:cubicBezTo>
                <a:cubicBezTo>
                  <a:pt x="178471" y="3132498"/>
                  <a:pt x="182039" y="3126771"/>
                  <a:pt x="181959" y="3119679"/>
                </a:cubicBezTo>
                <a:cubicBezTo>
                  <a:pt x="162374" y="3122243"/>
                  <a:pt x="143289" y="3115577"/>
                  <a:pt x="124232" y="3122105"/>
                </a:cubicBezTo>
                <a:cubicBezTo>
                  <a:pt x="120135" y="3123868"/>
                  <a:pt x="116355" y="3121513"/>
                  <a:pt x="119791" y="3114794"/>
                </a:cubicBezTo>
                <a:cubicBezTo>
                  <a:pt x="121799" y="3110368"/>
                  <a:pt x="121851" y="3104267"/>
                  <a:pt x="120344" y="3099467"/>
                </a:cubicBezTo>
                <a:cubicBezTo>
                  <a:pt x="114315" y="3080266"/>
                  <a:pt x="117407" y="3064476"/>
                  <a:pt x="127264" y="3047449"/>
                </a:cubicBezTo>
                <a:cubicBezTo>
                  <a:pt x="142698" y="3020267"/>
                  <a:pt x="154352" y="2990731"/>
                  <a:pt x="172852" y="2967051"/>
                </a:cubicBezTo>
                <a:cubicBezTo>
                  <a:pt x="186093" y="2949407"/>
                  <a:pt x="198621" y="2932907"/>
                  <a:pt x="209905" y="2913588"/>
                </a:cubicBezTo>
                <a:cubicBezTo>
                  <a:pt x="219181" y="2898699"/>
                  <a:pt x="230679" y="2887462"/>
                  <a:pt x="245109" y="2878736"/>
                </a:cubicBezTo>
                <a:cubicBezTo>
                  <a:pt x="254598" y="2871929"/>
                  <a:pt x="263955" y="2864128"/>
                  <a:pt x="270376" y="2853820"/>
                </a:cubicBezTo>
                <a:lnTo>
                  <a:pt x="279898" y="2844104"/>
                </a:lnTo>
                <a:lnTo>
                  <a:pt x="278558" y="2844794"/>
                </a:lnTo>
                <a:cubicBezTo>
                  <a:pt x="265925" y="2848916"/>
                  <a:pt x="256853" y="2843358"/>
                  <a:pt x="247119" y="2824235"/>
                </a:cubicBezTo>
                <a:cubicBezTo>
                  <a:pt x="240478" y="2809989"/>
                  <a:pt x="230414" y="2812919"/>
                  <a:pt x="224132" y="2827459"/>
                </a:cubicBezTo>
                <a:cubicBezTo>
                  <a:pt x="218514" y="2835836"/>
                  <a:pt x="217032" y="2846669"/>
                  <a:pt x="207276" y="2852591"/>
                </a:cubicBezTo>
                <a:cubicBezTo>
                  <a:pt x="192407" y="2821286"/>
                  <a:pt x="167118" y="2802069"/>
                  <a:pt x="146325" y="2776149"/>
                </a:cubicBezTo>
                <a:cubicBezTo>
                  <a:pt x="122670" y="2747595"/>
                  <a:pt x="109078" y="2716112"/>
                  <a:pt x="124246" y="2674521"/>
                </a:cubicBezTo>
                <a:cubicBezTo>
                  <a:pt x="131039" y="2652321"/>
                  <a:pt x="137831" y="2630120"/>
                  <a:pt x="146053" y="2609234"/>
                </a:cubicBezTo>
                <a:cubicBezTo>
                  <a:pt x="152335" y="2594694"/>
                  <a:pt x="162755" y="2582608"/>
                  <a:pt x="176343" y="2576149"/>
                </a:cubicBezTo>
                <a:cubicBezTo>
                  <a:pt x="178542" y="2584947"/>
                  <a:pt x="177878" y="2591110"/>
                  <a:pt x="181199" y="2598233"/>
                </a:cubicBezTo>
                <a:cubicBezTo>
                  <a:pt x="200254" y="2581900"/>
                  <a:pt x="206842" y="2570351"/>
                  <a:pt x="210774" y="2545516"/>
                </a:cubicBezTo>
                <a:cubicBezTo>
                  <a:pt x="214501" y="2531333"/>
                  <a:pt x="219813" y="2519963"/>
                  <a:pt x="232431" y="2516675"/>
                </a:cubicBezTo>
                <a:cubicBezTo>
                  <a:pt x="246326" y="2513208"/>
                  <a:pt x="258330" y="2503934"/>
                  <a:pt x="269363" y="2497833"/>
                </a:cubicBezTo>
                <a:cubicBezTo>
                  <a:pt x="281520" y="2490057"/>
                  <a:pt x="294138" y="2486768"/>
                  <a:pt x="305940" y="2488148"/>
                </a:cubicBezTo>
                <a:cubicBezTo>
                  <a:pt x="328264" y="2491087"/>
                  <a:pt x="336743" y="2485344"/>
                  <a:pt x="338121" y="2460867"/>
                </a:cubicBezTo>
                <a:cubicBezTo>
                  <a:pt x="338834" y="2442553"/>
                  <a:pt x="345576" y="2432501"/>
                  <a:pt x="357581" y="2423228"/>
                </a:cubicBezTo>
                <a:cubicBezTo>
                  <a:pt x="363813" y="2420835"/>
                  <a:pt x="369739" y="2415451"/>
                  <a:pt x="375664" y="2410067"/>
                </a:cubicBezTo>
                <a:cubicBezTo>
                  <a:pt x="408152" y="2385778"/>
                  <a:pt x="447742" y="2380223"/>
                  <a:pt x="482274" y="2363235"/>
                </a:cubicBezTo>
                <a:cubicBezTo>
                  <a:pt x="492184" y="2358810"/>
                  <a:pt x="502248" y="2355880"/>
                  <a:pt x="513895" y="2355764"/>
                </a:cubicBezTo>
                <a:cubicBezTo>
                  <a:pt x="545977" y="2352779"/>
                  <a:pt x="555273" y="2342368"/>
                  <a:pt x="561808" y="2305026"/>
                </a:cubicBezTo>
                <a:cubicBezTo>
                  <a:pt x="564107" y="2289526"/>
                  <a:pt x="569265" y="2276661"/>
                  <a:pt x="578560" y="2266250"/>
                </a:cubicBezTo>
                <a:cubicBezTo>
                  <a:pt x="593630" y="2248959"/>
                  <a:pt x="598685" y="2222446"/>
                  <a:pt x="591275" y="2200721"/>
                </a:cubicBezTo>
                <a:cubicBezTo>
                  <a:pt x="589538" y="2196411"/>
                  <a:pt x="587954" y="2193597"/>
                  <a:pt x="584123" y="2194135"/>
                </a:cubicBezTo>
                <a:cubicBezTo>
                  <a:pt x="580139" y="2193177"/>
                  <a:pt x="576614" y="2196706"/>
                  <a:pt x="577073" y="2201196"/>
                </a:cubicBezTo>
                <a:cubicBezTo>
                  <a:pt x="576257" y="2205863"/>
                  <a:pt x="576564" y="2208856"/>
                  <a:pt x="577024" y="2213343"/>
                </a:cubicBezTo>
                <a:cubicBezTo>
                  <a:pt x="582185" y="2238422"/>
                  <a:pt x="577537" y="2243627"/>
                  <a:pt x="557257" y="2247990"/>
                </a:cubicBezTo>
                <a:cubicBezTo>
                  <a:pt x="539531" y="2251996"/>
                  <a:pt x="522008" y="2245348"/>
                  <a:pt x="504281" y="2249351"/>
                </a:cubicBezTo>
                <a:cubicBezTo>
                  <a:pt x="509440" y="2236486"/>
                  <a:pt x="513322" y="2223801"/>
                  <a:pt x="518480" y="2210933"/>
                </a:cubicBezTo>
                <a:cubicBezTo>
                  <a:pt x="519297" y="2206266"/>
                  <a:pt x="521237" y="2199924"/>
                  <a:pt x="517099" y="2197468"/>
                </a:cubicBezTo>
                <a:cubicBezTo>
                  <a:pt x="512961" y="2195013"/>
                  <a:pt x="508313" y="2200219"/>
                  <a:pt x="506065" y="2203570"/>
                </a:cubicBezTo>
                <a:cubicBezTo>
                  <a:pt x="502848" y="2210092"/>
                  <a:pt x="499630" y="2216615"/>
                  <a:pt x="493550" y="2220502"/>
                </a:cubicBezTo>
                <a:cubicBezTo>
                  <a:pt x="482824" y="2229596"/>
                  <a:pt x="477409" y="2227321"/>
                  <a:pt x="474597" y="2212539"/>
                </a:cubicBezTo>
                <a:cubicBezTo>
                  <a:pt x="471327" y="2193266"/>
                  <a:pt x="467188" y="2190811"/>
                  <a:pt x="450739" y="2194637"/>
                </a:cubicBezTo>
                <a:cubicBezTo>
                  <a:pt x="440675" y="2197566"/>
                  <a:pt x="436384" y="2193616"/>
                  <a:pt x="437711" y="2181288"/>
                </a:cubicBezTo>
                <a:cubicBezTo>
                  <a:pt x="438529" y="2176620"/>
                  <a:pt x="439498" y="2173448"/>
                  <a:pt x="440469" y="2170276"/>
                </a:cubicBezTo>
                <a:cubicBezTo>
                  <a:pt x="441949" y="2159445"/>
                  <a:pt x="438628" y="2152322"/>
                  <a:pt x="428258" y="2152259"/>
                </a:cubicBezTo>
                <a:cubicBezTo>
                  <a:pt x="403994" y="2155663"/>
                  <a:pt x="383149" y="2141893"/>
                  <a:pt x="360518" y="2135962"/>
                </a:cubicBezTo>
                <a:cubicBezTo>
                  <a:pt x="355102" y="2133686"/>
                  <a:pt x="350810" y="2129735"/>
                  <a:pt x="346365" y="2124288"/>
                </a:cubicBezTo>
                <a:cubicBezTo>
                  <a:pt x="333337" y="2110938"/>
                  <a:pt x="333080" y="2095797"/>
                  <a:pt x="347486" y="2084669"/>
                </a:cubicBezTo>
                <a:cubicBezTo>
                  <a:pt x="359336" y="2073899"/>
                  <a:pt x="371340" y="2064627"/>
                  <a:pt x="384776" y="2056671"/>
                </a:cubicBezTo>
                <a:cubicBezTo>
                  <a:pt x="427327" y="2029452"/>
                  <a:pt x="469572" y="1999240"/>
                  <a:pt x="508802" y="1964899"/>
                </a:cubicBezTo>
                <a:cubicBezTo>
                  <a:pt x="518406" y="1957481"/>
                  <a:pt x="529286" y="1949883"/>
                  <a:pt x="535875" y="1938334"/>
                </a:cubicBezTo>
                <a:cubicBezTo>
                  <a:pt x="561261" y="1895312"/>
                  <a:pt x="595842" y="1866175"/>
                  <a:pt x="636606" y="1846796"/>
                </a:cubicBezTo>
                <a:cubicBezTo>
                  <a:pt x="640284" y="1844762"/>
                  <a:pt x="645240" y="1842549"/>
                  <a:pt x="644780" y="1838061"/>
                </a:cubicBezTo>
                <a:cubicBezTo>
                  <a:pt x="644369" y="1821423"/>
                  <a:pt x="649373" y="1807061"/>
                  <a:pt x="651672" y="1791561"/>
                </a:cubicBezTo>
                <a:cubicBezTo>
                  <a:pt x="652028" y="1782404"/>
                  <a:pt x="651415" y="1776419"/>
                  <a:pt x="644415" y="1771331"/>
                </a:cubicBezTo>
                <a:cubicBezTo>
                  <a:pt x="638694" y="1766064"/>
                  <a:pt x="634199" y="1772765"/>
                  <a:pt x="630674" y="1776295"/>
                </a:cubicBezTo>
                <a:cubicBezTo>
                  <a:pt x="598493" y="1803576"/>
                  <a:pt x="566466" y="1832354"/>
                  <a:pt x="533006" y="1859814"/>
                </a:cubicBezTo>
                <a:cubicBezTo>
                  <a:pt x="497148" y="1889130"/>
                  <a:pt x="459398" y="1912640"/>
                  <a:pt x="416436" y="1923220"/>
                </a:cubicBezTo>
                <a:cubicBezTo>
                  <a:pt x="411327" y="1923937"/>
                  <a:pt x="403972" y="1928005"/>
                  <a:pt x="400957" y="1923875"/>
                </a:cubicBezTo>
                <a:cubicBezTo>
                  <a:pt x="397789" y="1918247"/>
                  <a:pt x="400854" y="1910230"/>
                  <a:pt x="402795" y="1903885"/>
                </a:cubicBezTo>
                <a:cubicBezTo>
                  <a:pt x="405043" y="1900535"/>
                  <a:pt x="406012" y="1897363"/>
                  <a:pt x="408260" y="1894012"/>
                </a:cubicBezTo>
                <a:cubicBezTo>
                  <a:pt x="411171" y="1884497"/>
                  <a:pt x="416789" y="1876119"/>
                  <a:pt x="416993" y="1865468"/>
                </a:cubicBezTo>
                <a:cubicBezTo>
                  <a:pt x="387466" y="1868093"/>
                  <a:pt x="359113" y="1856894"/>
                  <a:pt x="330199" y="1865504"/>
                </a:cubicBezTo>
                <a:cubicBezTo>
                  <a:pt x="323967" y="1867895"/>
                  <a:pt x="318398" y="1864124"/>
                  <a:pt x="323863" y="1854250"/>
                </a:cubicBezTo>
                <a:cubicBezTo>
                  <a:pt x="327082" y="1847728"/>
                  <a:pt x="327438" y="1838572"/>
                  <a:pt x="325394" y="1831270"/>
                </a:cubicBezTo>
                <a:cubicBezTo>
                  <a:pt x="317218" y="1802062"/>
                  <a:pt x="322578" y="1778542"/>
                  <a:pt x="338158" y="1753591"/>
                </a:cubicBezTo>
                <a:cubicBezTo>
                  <a:pt x="362573" y="1713740"/>
                  <a:pt x="381419" y="1670116"/>
                  <a:pt x="410280" y="1635711"/>
                </a:cubicBezTo>
                <a:cubicBezTo>
                  <a:pt x="430966" y="1610043"/>
                  <a:pt x="450529" y="1586050"/>
                  <a:pt x="468357" y="1557746"/>
                </a:cubicBezTo>
                <a:cubicBezTo>
                  <a:pt x="482965" y="1535967"/>
                  <a:pt x="500741" y="1519812"/>
                  <a:pt x="522809" y="1507610"/>
                </a:cubicBezTo>
                <a:cubicBezTo>
                  <a:pt x="537367" y="1497979"/>
                  <a:pt x="551772" y="1486851"/>
                  <a:pt x="561886" y="1471771"/>
                </a:cubicBezTo>
                <a:cubicBezTo>
                  <a:pt x="585790" y="1439581"/>
                  <a:pt x="613784" y="1421993"/>
                  <a:pt x="649696" y="1418472"/>
                </a:cubicBezTo>
                <a:cubicBezTo>
                  <a:pt x="677792" y="1414530"/>
                  <a:pt x="699554" y="1399335"/>
                  <a:pt x="713242" y="1368577"/>
                </a:cubicBezTo>
                <a:cubicBezTo>
                  <a:pt x="721618" y="1349189"/>
                  <a:pt x="731271" y="1329622"/>
                  <a:pt x="740771" y="1308558"/>
                </a:cubicBezTo>
                <a:cubicBezTo>
                  <a:pt x="753642" y="1282469"/>
                  <a:pt x="766513" y="1256378"/>
                  <a:pt x="786385" y="1235378"/>
                </a:cubicBezTo>
                <a:cubicBezTo>
                  <a:pt x="791185" y="1231669"/>
                  <a:pt x="793739" y="1231310"/>
                  <a:pt x="798032" y="1235262"/>
                </a:cubicBezTo>
                <a:cubicBezTo>
                  <a:pt x="809322" y="1244301"/>
                  <a:pt x="820306" y="1250349"/>
                  <a:pt x="832413" y="1254721"/>
                </a:cubicBezTo>
                <a:cubicBezTo>
                  <a:pt x="853614" y="1259335"/>
                  <a:pt x="868326" y="1251199"/>
                  <a:pt x="879103" y="1229957"/>
                </a:cubicBezTo>
                <a:cubicBezTo>
                  <a:pt x="883138" y="1218767"/>
                  <a:pt x="885896" y="1207755"/>
                  <a:pt x="888654" y="1196745"/>
                </a:cubicBezTo>
                <a:cubicBezTo>
                  <a:pt x="896262" y="1169875"/>
                  <a:pt x="904742" y="1164131"/>
                  <a:pt x="926709" y="1176227"/>
                </a:cubicBezTo>
                <a:cubicBezTo>
                  <a:pt x="926709" y="1176227"/>
                  <a:pt x="927833" y="1174552"/>
                  <a:pt x="929110" y="1174373"/>
                </a:cubicBezTo>
                <a:cubicBezTo>
                  <a:pt x="929928" y="1169705"/>
                  <a:pt x="930897" y="1166533"/>
                  <a:pt x="931714" y="1161865"/>
                </a:cubicBezTo>
                <a:cubicBezTo>
                  <a:pt x="935952" y="1140022"/>
                  <a:pt x="940600" y="1134817"/>
                  <a:pt x="957000" y="1143140"/>
                </a:cubicBezTo>
                <a:cubicBezTo>
                  <a:pt x="986938" y="1157152"/>
                  <a:pt x="1016004" y="1150039"/>
                  <a:pt x="1044458" y="1136940"/>
                </a:cubicBezTo>
                <a:cubicBezTo>
                  <a:pt x="1075158" y="1120491"/>
                  <a:pt x="1100290" y="1100268"/>
                  <a:pt x="1109074" y="1059575"/>
                </a:cubicBezTo>
                <a:cubicBezTo>
                  <a:pt x="1111678" y="1047067"/>
                  <a:pt x="1116836" y="1034202"/>
                  <a:pt x="1123426" y="1022654"/>
                </a:cubicBezTo>
                <a:cubicBezTo>
                  <a:pt x="1135326" y="999736"/>
                  <a:pt x="1153869" y="991063"/>
                  <a:pt x="1176193" y="994002"/>
                </a:cubicBezTo>
                <a:cubicBezTo>
                  <a:pt x="1187995" y="995381"/>
                  <a:pt x="1196780" y="992630"/>
                  <a:pt x="1204954" y="983895"/>
                </a:cubicBezTo>
                <a:cubicBezTo>
                  <a:pt x="1217774" y="969955"/>
                  <a:pt x="1230748" y="957510"/>
                  <a:pt x="1244029" y="948057"/>
                </a:cubicBezTo>
                <a:cubicBezTo>
                  <a:pt x="1285305" y="921018"/>
                  <a:pt x="1323411" y="888352"/>
                  <a:pt x="1356921" y="848742"/>
                </a:cubicBezTo>
                <a:cubicBezTo>
                  <a:pt x="1369586" y="833305"/>
                  <a:pt x="1385269" y="821998"/>
                  <a:pt x="1404426" y="819310"/>
                </a:cubicBezTo>
                <a:cubicBezTo>
                  <a:pt x="1436201" y="813335"/>
                  <a:pt x="1459903" y="791795"/>
                  <a:pt x="1480437" y="764631"/>
                </a:cubicBezTo>
                <a:cubicBezTo>
                  <a:pt x="1488456" y="754398"/>
                  <a:pt x="1497906" y="745485"/>
                  <a:pt x="1510677" y="743693"/>
                </a:cubicBezTo>
                <a:cubicBezTo>
                  <a:pt x="1515785" y="742975"/>
                  <a:pt x="1519463" y="740942"/>
                  <a:pt x="1522835" y="735916"/>
                </a:cubicBezTo>
                <a:cubicBezTo>
                  <a:pt x="1545462" y="703903"/>
                  <a:pt x="1577134" y="684282"/>
                  <a:pt x="1610848" y="671964"/>
                </a:cubicBezTo>
                <a:cubicBezTo>
                  <a:pt x="1620759" y="667537"/>
                  <a:pt x="1629698" y="666282"/>
                  <a:pt x="1635881" y="676040"/>
                </a:cubicBezTo>
                <a:cubicBezTo>
                  <a:pt x="1644924" y="688431"/>
                  <a:pt x="1632305" y="691718"/>
                  <a:pt x="1629088" y="698241"/>
                </a:cubicBezTo>
                <a:cubicBezTo>
                  <a:pt x="1626178" y="707756"/>
                  <a:pt x="1618821" y="711822"/>
                  <a:pt x="1609421" y="708589"/>
                </a:cubicBezTo>
                <a:cubicBezTo>
                  <a:pt x="1591899" y="701942"/>
                  <a:pt x="1591899" y="701942"/>
                  <a:pt x="1584799" y="721150"/>
                </a:cubicBezTo>
                <a:cubicBezTo>
                  <a:pt x="1582858" y="727494"/>
                  <a:pt x="1579640" y="734016"/>
                  <a:pt x="1576423" y="740538"/>
                </a:cubicBezTo>
                <a:cubicBezTo>
                  <a:pt x="1575453" y="743710"/>
                  <a:pt x="1574636" y="748378"/>
                  <a:pt x="1577497" y="751013"/>
                </a:cubicBezTo>
                <a:cubicBezTo>
                  <a:pt x="1580358" y="753647"/>
                  <a:pt x="1583219" y="756281"/>
                  <a:pt x="1586743" y="752750"/>
                </a:cubicBezTo>
                <a:cubicBezTo>
                  <a:pt x="1595223" y="747008"/>
                  <a:pt x="1604777" y="751738"/>
                  <a:pt x="1612592" y="752159"/>
                </a:cubicBezTo>
                <a:cubicBezTo>
                  <a:pt x="1620409" y="752580"/>
                  <a:pt x="1629502" y="752821"/>
                  <a:pt x="1635428" y="747436"/>
                </a:cubicBezTo>
                <a:cubicBezTo>
                  <a:pt x="1668425" y="715487"/>
                  <a:pt x="1708526" y="702273"/>
                  <a:pt x="1749087" y="693547"/>
                </a:cubicBezTo>
                <a:cubicBezTo>
                  <a:pt x="1761705" y="690258"/>
                  <a:pt x="1770337" y="686011"/>
                  <a:pt x="1775343" y="671650"/>
                </a:cubicBezTo>
                <a:cubicBezTo>
                  <a:pt x="1778100" y="660638"/>
                  <a:pt x="1783209" y="659922"/>
                  <a:pt x="1790515" y="668003"/>
                </a:cubicBezTo>
                <a:cubicBezTo>
                  <a:pt x="1795113" y="674946"/>
                  <a:pt x="1800835" y="680214"/>
                  <a:pt x="1809315" y="674471"/>
                </a:cubicBezTo>
                <a:cubicBezTo>
                  <a:pt x="1818917" y="667053"/>
                  <a:pt x="1827092" y="658318"/>
                  <a:pt x="1831126" y="647127"/>
                </a:cubicBezTo>
                <a:cubicBezTo>
                  <a:pt x="1834037" y="637612"/>
                  <a:pt x="1838837" y="633903"/>
                  <a:pt x="1847778" y="632649"/>
                </a:cubicBezTo>
                <a:cubicBezTo>
                  <a:pt x="1851609" y="632112"/>
                  <a:pt x="1855441" y="631573"/>
                  <a:pt x="1859119" y="629540"/>
                </a:cubicBezTo>
                <a:cubicBezTo>
                  <a:pt x="1882618" y="618655"/>
                  <a:pt x="1906116" y="607768"/>
                  <a:pt x="1931044" y="598199"/>
                </a:cubicBezTo>
                <a:cubicBezTo>
                  <a:pt x="1941108" y="595270"/>
                  <a:pt x="1949741" y="591024"/>
                  <a:pt x="1955052" y="579654"/>
                </a:cubicBezTo>
                <a:cubicBezTo>
                  <a:pt x="1959548" y="572953"/>
                  <a:pt x="1964349" y="569243"/>
                  <a:pt x="1971347" y="574332"/>
                </a:cubicBezTo>
                <a:cubicBezTo>
                  <a:pt x="1989485" y="586964"/>
                  <a:pt x="2005780" y="581643"/>
                  <a:pt x="2024477" y="574466"/>
                </a:cubicBezTo>
                <a:cubicBezTo>
                  <a:pt x="2071626" y="554191"/>
                  <a:pt x="2118266" y="541576"/>
                  <a:pt x="2168484" y="551225"/>
                </a:cubicBezTo>
                <a:cubicBezTo>
                  <a:pt x="2186977" y="554701"/>
                  <a:pt x="2205011" y="553690"/>
                  <a:pt x="2222429" y="546692"/>
                </a:cubicBezTo>
                <a:cubicBezTo>
                  <a:pt x="2251190" y="536586"/>
                  <a:pt x="2280103" y="527976"/>
                  <a:pt x="2309324" y="522358"/>
                </a:cubicBezTo>
                <a:cubicBezTo>
                  <a:pt x="2348760" y="515307"/>
                  <a:pt x="2388505" y="511248"/>
                  <a:pt x="2426561" y="490731"/>
                </a:cubicBezTo>
                <a:cubicBezTo>
                  <a:pt x="2457108" y="472785"/>
                  <a:pt x="2489853" y="463638"/>
                  <a:pt x="2524029" y="455807"/>
                </a:cubicBezTo>
                <a:cubicBezTo>
                  <a:pt x="2555804" y="449832"/>
                  <a:pt x="2587732" y="445351"/>
                  <a:pt x="2618585" y="430397"/>
                </a:cubicBezTo>
                <a:cubicBezTo>
                  <a:pt x="2640806" y="419691"/>
                  <a:pt x="2663488" y="413474"/>
                  <a:pt x="2686169" y="407256"/>
                </a:cubicBezTo>
                <a:cubicBezTo>
                  <a:pt x="2781186" y="386335"/>
                  <a:pt x="2874159" y="358114"/>
                  <a:pt x="2966161" y="333063"/>
                </a:cubicBezTo>
                <a:cubicBezTo>
                  <a:pt x="3068072" y="303587"/>
                  <a:pt x="3168555" y="272792"/>
                  <a:pt x="3270774" y="246308"/>
                </a:cubicBezTo>
                <a:cubicBezTo>
                  <a:pt x="3367885" y="220541"/>
                  <a:pt x="3465456" y="199262"/>
                  <a:pt x="3563794" y="185465"/>
                </a:cubicBezTo>
                <a:cubicBezTo>
                  <a:pt x="3639144" y="174893"/>
                  <a:pt x="3714033" y="159832"/>
                  <a:pt x="3788615" y="141779"/>
                </a:cubicBezTo>
                <a:cubicBezTo>
                  <a:pt x="3845473" y="127730"/>
                  <a:pt x="3902330" y="113682"/>
                  <a:pt x="3959493" y="102625"/>
                </a:cubicBezTo>
                <a:cubicBezTo>
                  <a:pt x="4000207" y="95395"/>
                  <a:pt x="4040921" y="88165"/>
                  <a:pt x="4082759" y="79260"/>
                </a:cubicBezTo>
                <a:cubicBezTo>
                  <a:pt x="4108301" y="75676"/>
                  <a:pt x="4135121" y="71912"/>
                  <a:pt x="4160510" y="66832"/>
                </a:cubicBezTo>
                <a:cubicBezTo>
                  <a:pt x="4169449" y="65578"/>
                  <a:pt x="4177112" y="64503"/>
                  <a:pt x="4184775" y="63429"/>
                </a:cubicBezTo>
                <a:cubicBezTo>
                  <a:pt x="4187328" y="63069"/>
                  <a:pt x="4188760" y="64386"/>
                  <a:pt x="4190037" y="64206"/>
                </a:cubicBezTo>
                <a:cubicBezTo>
                  <a:pt x="4312129" y="54664"/>
                  <a:pt x="4432689" y="30161"/>
                  <a:pt x="4555241" y="25108"/>
                </a:cubicBezTo>
                <a:cubicBezTo>
                  <a:pt x="4587476" y="23621"/>
                  <a:pt x="4619404" y="19141"/>
                  <a:pt x="4651792" y="19150"/>
                </a:cubicBezTo>
                <a:cubicBezTo>
                  <a:pt x="4722954" y="18273"/>
                  <a:pt x="4792532" y="14580"/>
                  <a:pt x="4863232" y="9214"/>
                </a:cubicBezTo>
                <a:cubicBezTo>
                  <a:pt x="4918456" y="4500"/>
                  <a:pt x="4973678" y="-212"/>
                  <a:pt x="5029821" y="4053"/>
                </a:cubicBezTo>
                <a:cubicBezTo>
                  <a:pt x="5082133" y="8855"/>
                  <a:pt x="5134138" y="10664"/>
                  <a:pt x="5184916" y="504"/>
                </a:cubicBezTo>
                <a:cubicBezTo>
                  <a:pt x="5187471" y="146"/>
                  <a:pt x="5189705" y="-168"/>
                  <a:pt x="5191838" y="103"/>
                </a:cubicBezTo>
                <a:cubicBezTo>
                  <a:pt x="5193970" y="372"/>
                  <a:pt x="5196002" y="1226"/>
                  <a:pt x="5198148" y="3202"/>
                </a:cubicBezTo>
                <a:cubicBezTo>
                  <a:pt x="5223590" y="23915"/>
                  <a:pt x="5250715" y="23145"/>
                  <a:pt x="5279936" y="17527"/>
                </a:cubicBezTo>
                <a:cubicBezTo>
                  <a:pt x="5307879" y="12089"/>
                  <a:pt x="5335976" y="8147"/>
                  <a:pt x="5364685" y="10190"/>
                </a:cubicBezTo>
                <a:cubicBezTo>
                  <a:pt x="5413014" y="14032"/>
                  <a:pt x="5460370" y="21048"/>
                  <a:pt x="5509053" y="1573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94623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93E67ACF-D539-40D6-8928-FD08E0C15942}"/>
              </a:ext>
            </a:extLst>
          </p:cNvPr>
          <p:cNvSpPr>
            <a:spLocks noGrp="1"/>
          </p:cNvSpPr>
          <p:nvPr>
            <p:ph type="pic" sz="quarter" idx="10" hasCustomPrompt="1"/>
          </p:nvPr>
        </p:nvSpPr>
        <p:spPr>
          <a:xfrm>
            <a:off x="9074331" y="1280159"/>
            <a:ext cx="2394857" cy="4014651"/>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6348549" y="1280159"/>
            <a:ext cx="2394857" cy="4014651"/>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 name="그림 개체 틀 8">
            <a:extLst>
              <a:ext uri="{FF2B5EF4-FFF2-40B4-BE49-F238E27FC236}">
                <a16:creationId xmlns:a16="http://schemas.microsoft.com/office/drawing/2014/main" id="{58C3F89D-390F-4B44-BAE7-BC48E24419F8}"/>
              </a:ext>
            </a:extLst>
          </p:cNvPr>
          <p:cNvSpPr>
            <a:spLocks noGrp="1"/>
          </p:cNvSpPr>
          <p:nvPr>
            <p:ph type="pic" sz="quarter" idx="12" hasCustomPrompt="1"/>
          </p:nvPr>
        </p:nvSpPr>
        <p:spPr>
          <a:xfrm>
            <a:off x="3622766" y="1280158"/>
            <a:ext cx="2394857" cy="4014651"/>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0094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7254240" y="0"/>
            <a:ext cx="4937760" cy="6857999"/>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Sent to Back</a:t>
            </a:r>
            <a:endParaRPr lang="ko-KR" altLang="en-US" dirty="0"/>
          </a:p>
        </p:txBody>
      </p:sp>
      <p:sp>
        <p:nvSpPr>
          <p:cNvPr id="12" name="Picture Placeholder 2">
            <a:extLst>
              <a:ext uri="{FF2B5EF4-FFF2-40B4-BE49-F238E27FC236}">
                <a16:creationId xmlns:a16="http://schemas.microsoft.com/office/drawing/2014/main" id="{065C6B54-DDC7-4504-9020-1DB1163A8C87}"/>
              </a:ext>
            </a:extLst>
          </p:cNvPr>
          <p:cNvSpPr>
            <a:spLocks noGrp="1"/>
          </p:cNvSpPr>
          <p:nvPr>
            <p:ph type="pic" idx="12" hasCustomPrompt="1"/>
          </p:nvPr>
        </p:nvSpPr>
        <p:spPr>
          <a:xfrm>
            <a:off x="5554287" y="2394903"/>
            <a:ext cx="3399906" cy="2068192"/>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Bring to Front</a:t>
            </a:r>
            <a:endParaRPr lang="ko-KR" altLang="en-US" dirty="0"/>
          </a:p>
        </p:txBody>
      </p:sp>
    </p:spTree>
    <p:extLst>
      <p:ext uri="{BB962C8B-B14F-4D97-AF65-F5344CB8AC3E}">
        <p14:creationId xmlns:p14="http://schemas.microsoft.com/office/powerpoint/2010/main" val="119148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1" y="1201783"/>
            <a:ext cx="6096000" cy="445443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73658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0" y="0"/>
            <a:ext cx="12191999"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Sent to Back</a:t>
            </a:r>
            <a:endParaRPr lang="ko-KR" altLang="en-US" dirty="0"/>
          </a:p>
        </p:txBody>
      </p:sp>
    </p:spTree>
    <p:extLst>
      <p:ext uri="{BB962C8B-B14F-4D97-AF65-F5344CB8AC3E}">
        <p14:creationId xmlns:p14="http://schemas.microsoft.com/office/powerpoint/2010/main" val="31750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6209210" y="259081"/>
            <a:ext cx="5686699" cy="63398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그림 개체 틀 8">
            <a:extLst>
              <a:ext uri="{FF2B5EF4-FFF2-40B4-BE49-F238E27FC236}">
                <a16:creationId xmlns:a16="http://schemas.microsoft.com/office/drawing/2014/main" id="{1A35D679-466B-47E8-8AF0-97147672D712}"/>
              </a:ext>
            </a:extLst>
          </p:cNvPr>
          <p:cNvSpPr>
            <a:spLocks noGrp="1"/>
          </p:cNvSpPr>
          <p:nvPr>
            <p:ph type="pic" sz="quarter" idx="12" hasCustomPrompt="1"/>
          </p:nvPr>
        </p:nvSpPr>
        <p:spPr>
          <a:xfrm>
            <a:off x="296092" y="259080"/>
            <a:ext cx="5686699" cy="308501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5" name="그림 개체 틀 8">
            <a:extLst>
              <a:ext uri="{FF2B5EF4-FFF2-40B4-BE49-F238E27FC236}">
                <a16:creationId xmlns:a16="http://schemas.microsoft.com/office/drawing/2014/main" id="{C1DFE556-303C-4416-AAED-947D630FEAE4}"/>
              </a:ext>
            </a:extLst>
          </p:cNvPr>
          <p:cNvSpPr>
            <a:spLocks noGrp="1"/>
          </p:cNvSpPr>
          <p:nvPr>
            <p:ph type="pic" sz="quarter" idx="13" hasCustomPrompt="1"/>
          </p:nvPr>
        </p:nvSpPr>
        <p:spPr>
          <a:xfrm>
            <a:off x="296092" y="3513910"/>
            <a:ext cx="5686699" cy="308501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781811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7228120" y="1876149"/>
            <a:ext cx="4320000" cy="43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000213" y="653142"/>
            <a:ext cx="4320000" cy="4320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970545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5_Images &amp; Contents">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B7D7898D-D468-435D-8064-94CFFEA0BECB}"/>
              </a:ext>
            </a:extLst>
          </p:cNvPr>
          <p:cNvSpPr>
            <a:spLocks noGrp="1"/>
          </p:cNvSpPr>
          <p:nvPr>
            <p:ph type="pic" sz="quarter" idx="10" hasCustomPrompt="1"/>
          </p:nvPr>
        </p:nvSpPr>
        <p:spPr>
          <a:xfrm>
            <a:off x="5399091" y="1283844"/>
            <a:ext cx="5035481" cy="4946542"/>
          </a:xfrm>
          <a:custGeom>
            <a:avLst/>
            <a:gdLst>
              <a:gd name="connsiteX0" fmla="*/ 0 w 5035481"/>
              <a:gd name="connsiteY0" fmla="*/ 0 h 4946542"/>
              <a:gd name="connsiteX1" fmla="*/ 5035481 w 5035481"/>
              <a:gd name="connsiteY1" fmla="*/ 1150274 h 4946542"/>
              <a:gd name="connsiteX2" fmla="*/ 1532975 w 5035481"/>
              <a:gd name="connsiteY2" fmla="*/ 4946542 h 4946542"/>
            </a:gdLst>
            <a:ahLst/>
            <a:cxnLst>
              <a:cxn ang="0">
                <a:pos x="connsiteX0" y="connsiteY0"/>
              </a:cxn>
              <a:cxn ang="0">
                <a:pos x="connsiteX1" y="connsiteY1"/>
              </a:cxn>
              <a:cxn ang="0">
                <a:pos x="connsiteX2" y="connsiteY2"/>
              </a:cxn>
            </a:cxnLst>
            <a:rect l="l" t="t" r="r" b="b"/>
            <a:pathLst>
              <a:path w="5035481" h="4946542">
                <a:moveTo>
                  <a:pt x="0" y="0"/>
                </a:moveTo>
                <a:lnTo>
                  <a:pt x="5035481" y="1150274"/>
                </a:lnTo>
                <a:lnTo>
                  <a:pt x="1532975" y="4946542"/>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415967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AND CONTENTS LAYOUT_06">
    <p:spTree>
      <p:nvGrpSpPr>
        <p:cNvPr id="1" name=""/>
        <p:cNvGrpSpPr/>
        <p:nvPr/>
      </p:nvGrpSpPr>
      <p:grpSpPr>
        <a:xfrm>
          <a:off x="0" y="0"/>
          <a:ext cx="0" cy="0"/>
          <a:chOff x="0" y="0"/>
          <a:chExt cx="0" cy="0"/>
        </a:xfrm>
      </p:grpSpPr>
      <p:sp>
        <p:nvSpPr>
          <p:cNvPr id="12" name="직사각형 1">
            <a:extLst>
              <a:ext uri="{FF2B5EF4-FFF2-40B4-BE49-F238E27FC236}">
                <a16:creationId xmlns:a16="http://schemas.microsoft.com/office/drawing/2014/main" id="{C3972A01-3217-4DBC-8F64-02137077AA22}"/>
              </a:ext>
            </a:extLst>
          </p:cNvPr>
          <p:cNvSpPr/>
          <p:nvPr userDrawn="1"/>
        </p:nvSpPr>
        <p:spPr>
          <a:xfrm>
            <a:off x="766353" y="2307771"/>
            <a:ext cx="2688000" cy="20900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직사각형 1"/>
          <p:cNvSpPr/>
          <p:nvPr userDrawn="1"/>
        </p:nvSpPr>
        <p:spPr>
          <a:xfrm>
            <a:off x="2" y="0"/>
            <a:ext cx="12191999" cy="2376000"/>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1">
              <a:alpha val="8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2" name="직사각형 1">
            <a:extLst>
              <a:ext uri="{FF2B5EF4-FFF2-40B4-BE49-F238E27FC236}">
                <a16:creationId xmlns:a16="http://schemas.microsoft.com/office/drawing/2014/main" id="{7D8CC45C-6E96-4347-9DCC-12654281B22A}"/>
              </a:ext>
            </a:extLst>
          </p:cNvPr>
          <p:cNvSpPr/>
          <p:nvPr userDrawn="1"/>
        </p:nvSpPr>
        <p:spPr>
          <a:xfrm>
            <a:off x="766353" y="1393363"/>
            <a:ext cx="2688000" cy="9826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그림 개체 틀 2"/>
          <p:cNvSpPr>
            <a:spLocks noGrp="1"/>
          </p:cNvSpPr>
          <p:nvPr>
            <p:ph type="pic" sz="quarter" idx="10" hasCustomPrompt="1"/>
          </p:nvPr>
        </p:nvSpPr>
        <p:spPr>
          <a:xfrm>
            <a:off x="910353" y="1537463"/>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Text Placeholder 9">
            <a:extLst>
              <a:ext uri="{FF2B5EF4-FFF2-40B4-BE49-F238E27FC236}">
                <a16:creationId xmlns:a16="http://schemas.microsoft.com/office/drawing/2014/main" id="{9AB778C3-4416-46DA-B1EA-BB9C2BC49BA6}"/>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4" name="Group 13">
            <a:extLst>
              <a:ext uri="{FF2B5EF4-FFF2-40B4-BE49-F238E27FC236}">
                <a16:creationId xmlns:a16="http://schemas.microsoft.com/office/drawing/2014/main" id="{931440CE-3800-4D39-949F-81FEC5BA788E}"/>
              </a:ext>
            </a:extLst>
          </p:cNvPr>
          <p:cNvGrpSpPr/>
          <p:nvPr userDrawn="1"/>
        </p:nvGrpSpPr>
        <p:grpSpPr>
          <a:xfrm>
            <a:off x="0" y="5728740"/>
            <a:ext cx="12192000" cy="723192"/>
            <a:chOff x="0" y="5808144"/>
            <a:chExt cx="12192000" cy="723192"/>
          </a:xfrm>
        </p:grpSpPr>
        <p:sp>
          <p:nvSpPr>
            <p:cNvPr id="15" name="Freeform: Shape 14">
              <a:extLst>
                <a:ext uri="{FF2B5EF4-FFF2-40B4-BE49-F238E27FC236}">
                  <a16:creationId xmlns:a16="http://schemas.microsoft.com/office/drawing/2014/main" id="{D89C862F-1397-4E34-B00C-512D9677DCF2}"/>
                </a:ext>
              </a:extLst>
            </p:cNvPr>
            <p:cNvSpPr/>
            <p:nvPr/>
          </p:nvSpPr>
          <p:spPr>
            <a:xfrm>
              <a:off x="7651033" y="5808144"/>
              <a:ext cx="4540967" cy="723192"/>
            </a:xfrm>
            <a:custGeom>
              <a:avLst/>
              <a:gdLst>
                <a:gd name="connsiteX0" fmla="*/ 2320655 w 4540967"/>
                <a:gd name="connsiteY0" fmla="*/ 0 h 723192"/>
                <a:gd name="connsiteX1" fmla="*/ 2481565 w 4540967"/>
                <a:gd name="connsiteY1" fmla="*/ 57012 h 723192"/>
                <a:gd name="connsiteX2" fmla="*/ 2540708 w 4540967"/>
                <a:gd name="connsiteY2" fmla="*/ 199540 h 723192"/>
                <a:gd name="connsiteX3" fmla="*/ 2522858 w 4540967"/>
                <a:gd name="connsiteY3" fmla="*/ 283991 h 723192"/>
                <a:gd name="connsiteX4" fmla="*/ 2477836 w 4540967"/>
                <a:gd name="connsiteY4" fmla="*/ 348728 h 723192"/>
                <a:gd name="connsiteX5" fmla="*/ 2386458 w 4540967"/>
                <a:gd name="connsiteY5" fmla="*/ 420658 h 723192"/>
                <a:gd name="connsiteX6" fmla="*/ 2268440 w 4540967"/>
                <a:gd name="connsiteY6" fmla="*/ 526955 h 723192"/>
                <a:gd name="connsiteX7" fmla="*/ 2244463 w 4540967"/>
                <a:gd name="connsiteY7" fmla="*/ 578371 h 723192"/>
                <a:gd name="connsiteX8" fmla="*/ 2411501 w 4540967"/>
                <a:gd name="connsiteY8" fmla="*/ 578371 h 723192"/>
                <a:gd name="connsiteX9" fmla="*/ 2411501 w 4540967"/>
                <a:gd name="connsiteY9" fmla="*/ 522692 h 723192"/>
                <a:gd name="connsiteX10" fmla="*/ 2443469 w 4540967"/>
                <a:gd name="connsiteY10" fmla="*/ 490723 h 723192"/>
                <a:gd name="connsiteX11" fmla="*/ 2515932 w 4540967"/>
                <a:gd name="connsiteY11" fmla="*/ 490723 h 723192"/>
                <a:gd name="connsiteX12" fmla="*/ 2533248 w 4540967"/>
                <a:gd name="connsiteY12" fmla="*/ 495785 h 723192"/>
                <a:gd name="connsiteX13" fmla="*/ 2546303 w 4540967"/>
                <a:gd name="connsiteY13" fmla="*/ 520294 h 723192"/>
                <a:gd name="connsiteX14" fmla="*/ 2545503 w 4540967"/>
                <a:gd name="connsiteY14" fmla="*/ 670015 h 723192"/>
                <a:gd name="connsiteX15" fmla="*/ 2545770 w 4540967"/>
                <a:gd name="connsiteY15" fmla="*/ 679073 h 723192"/>
                <a:gd name="connsiteX16" fmla="*/ 2554029 w 4540967"/>
                <a:gd name="connsiteY16" fmla="*/ 687332 h 723192"/>
                <a:gd name="connsiteX17" fmla="*/ 2685367 w 4540967"/>
                <a:gd name="connsiteY17" fmla="*/ 689196 h 723192"/>
                <a:gd name="connsiteX18" fmla="*/ 2755432 w 4540967"/>
                <a:gd name="connsiteY18" fmla="*/ 690262 h 723192"/>
                <a:gd name="connsiteX19" fmla="*/ 2686433 w 4540967"/>
                <a:gd name="connsiteY19" fmla="*/ 626857 h 723192"/>
                <a:gd name="connsiteX20" fmla="*/ 2624892 w 4540967"/>
                <a:gd name="connsiteY20" fmla="*/ 361249 h 723192"/>
                <a:gd name="connsiteX21" fmla="*/ 2684834 w 4540967"/>
                <a:gd name="connsiteY21" fmla="*/ 97772 h 723192"/>
                <a:gd name="connsiteX22" fmla="*/ 2869188 w 4540967"/>
                <a:gd name="connsiteY22" fmla="*/ 0 h 723192"/>
                <a:gd name="connsiteX23" fmla="*/ 3054075 w 4540967"/>
                <a:gd name="connsiteY23" fmla="*/ 96440 h 723192"/>
                <a:gd name="connsiteX24" fmla="*/ 3114283 w 4540967"/>
                <a:gd name="connsiteY24" fmla="*/ 360450 h 723192"/>
                <a:gd name="connsiteX25" fmla="*/ 3052477 w 4540967"/>
                <a:gd name="connsiteY25" fmla="*/ 626325 h 723192"/>
                <a:gd name="connsiteX26" fmla="*/ 2981879 w 4540967"/>
                <a:gd name="connsiteY26" fmla="*/ 693992 h 723192"/>
                <a:gd name="connsiteX27" fmla="*/ 3045017 w 4540967"/>
                <a:gd name="connsiteY27" fmla="*/ 693992 h 723192"/>
                <a:gd name="connsiteX28" fmla="*/ 3232834 w 4540967"/>
                <a:gd name="connsiteY28" fmla="*/ 695590 h 723192"/>
                <a:gd name="connsiteX29" fmla="*/ 3240027 w 4540967"/>
                <a:gd name="connsiteY29" fmla="*/ 692660 h 723192"/>
                <a:gd name="connsiteX30" fmla="*/ 3242958 w 4540967"/>
                <a:gd name="connsiteY30" fmla="*/ 685467 h 723192"/>
                <a:gd name="connsiteX31" fmla="*/ 3242958 w 4540967"/>
                <a:gd name="connsiteY31" fmla="*/ 615402 h 723192"/>
                <a:gd name="connsiteX32" fmla="*/ 3280255 w 4540967"/>
                <a:gd name="connsiteY32" fmla="*/ 578104 h 723192"/>
                <a:gd name="connsiteX33" fmla="*/ 3323413 w 4540967"/>
                <a:gd name="connsiteY33" fmla="*/ 578104 h 723192"/>
                <a:gd name="connsiteX34" fmla="*/ 3336201 w 4540967"/>
                <a:gd name="connsiteY34" fmla="*/ 565317 h 723192"/>
                <a:gd name="connsiteX35" fmla="*/ 3336201 w 4540967"/>
                <a:gd name="connsiteY35" fmla="*/ 151586 h 723192"/>
                <a:gd name="connsiteX36" fmla="*/ 3331139 w 4540967"/>
                <a:gd name="connsiteY36" fmla="*/ 146524 h 723192"/>
                <a:gd name="connsiteX37" fmla="*/ 3272263 w 4540967"/>
                <a:gd name="connsiteY37" fmla="*/ 146524 h 723192"/>
                <a:gd name="connsiteX38" fmla="*/ 3237097 w 4540967"/>
                <a:gd name="connsiteY38" fmla="*/ 111359 h 723192"/>
                <a:gd name="connsiteX39" fmla="*/ 3237097 w 4540967"/>
                <a:gd name="connsiteY39" fmla="*/ 51151 h 723192"/>
                <a:gd name="connsiteX40" fmla="*/ 3276792 w 4540967"/>
                <a:gd name="connsiteY40" fmla="*/ 11456 h 723192"/>
                <a:gd name="connsiteX41" fmla="*/ 3471802 w 4540967"/>
                <a:gd name="connsiteY41" fmla="*/ 11456 h 723192"/>
                <a:gd name="connsiteX42" fmla="*/ 3511230 w 4540967"/>
                <a:gd name="connsiteY42" fmla="*/ 50884 h 723192"/>
                <a:gd name="connsiteX43" fmla="*/ 3511230 w 4540967"/>
                <a:gd name="connsiteY43" fmla="*/ 572776 h 723192"/>
                <a:gd name="connsiteX44" fmla="*/ 3516558 w 4540967"/>
                <a:gd name="connsiteY44" fmla="*/ 578104 h 723192"/>
                <a:gd name="connsiteX45" fmla="*/ 3570106 w 4540967"/>
                <a:gd name="connsiteY45" fmla="*/ 578104 h 723192"/>
                <a:gd name="connsiteX46" fmla="*/ 3599677 w 4540967"/>
                <a:gd name="connsiteY46" fmla="*/ 607676 h 723192"/>
                <a:gd name="connsiteX47" fmla="*/ 3599677 w 4540967"/>
                <a:gd name="connsiteY47" fmla="*/ 689463 h 723192"/>
                <a:gd name="connsiteX48" fmla="*/ 3606604 w 4540967"/>
                <a:gd name="connsiteY48" fmla="*/ 695856 h 723192"/>
                <a:gd name="connsiteX49" fmla="*/ 3741939 w 4540967"/>
                <a:gd name="connsiteY49" fmla="*/ 695856 h 723192"/>
                <a:gd name="connsiteX50" fmla="*/ 3755259 w 4540967"/>
                <a:gd name="connsiteY50" fmla="*/ 682802 h 723192"/>
                <a:gd name="connsiteX51" fmla="*/ 3756059 w 4540967"/>
                <a:gd name="connsiteY51" fmla="*/ 628189 h 723192"/>
                <a:gd name="connsiteX52" fmla="*/ 3795487 w 4540967"/>
                <a:gd name="connsiteY52" fmla="*/ 589294 h 723192"/>
                <a:gd name="connsiteX53" fmla="*/ 3918834 w 4540967"/>
                <a:gd name="connsiteY53" fmla="*/ 589294 h 723192"/>
                <a:gd name="connsiteX54" fmla="*/ 3939880 w 4540967"/>
                <a:gd name="connsiteY54" fmla="*/ 588761 h 723192"/>
                <a:gd name="connsiteX55" fmla="*/ 4026995 w 4540967"/>
                <a:gd name="connsiteY55" fmla="*/ 436909 h 723192"/>
                <a:gd name="connsiteX56" fmla="*/ 3916969 w 4540967"/>
                <a:gd name="connsiteY56" fmla="*/ 465681 h 723192"/>
                <a:gd name="connsiteX57" fmla="*/ 3778970 w 4540967"/>
                <a:gd name="connsiteY57" fmla="*/ 404940 h 723192"/>
                <a:gd name="connsiteX58" fmla="*/ 3722225 w 4540967"/>
                <a:gd name="connsiteY58" fmla="*/ 241366 h 723192"/>
                <a:gd name="connsiteX59" fmla="*/ 3782699 w 4540967"/>
                <a:gd name="connsiteY59" fmla="*/ 69000 h 723192"/>
                <a:gd name="connsiteX60" fmla="*/ 3951602 w 4540967"/>
                <a:gd name="connsiteY60" fmla="*/ 0 h 723192"/>
                <a:gd name="connsiteX61" fmla="*/ 4136755 w 4540967"/>
                <a:gd name="connsiteY61" fmla="*/ 85517 h 723192"/>
                <a:gd name="connsiteX62" fmla="*/ 4200693 w 4540967"/>
                <a:gd name="connsiteY62" fmla="*/ 359650 h 723192"/>
                <a:gd name="connsiteX63" fmla="*/ 4060029 w 4540967"/>
                <a:gd name="connsiteY63" fmla="*/ 695590 h 723192"/>
                <a:gd name="connsiteX64" fmla="*/ 4140751 w 4540967"/>
                <a:gd name="connsiteY64" fmla="*/ 695856 h 723192"/>
                <a:gd name="connsiteX65" fmla="*/ 4540967 w 4540967"/>
                <a:gd name="connsiteY65" fmla="*/ 695856 h 723192"/>
                <a:gd name="connsiteX66" fmla="*/ 4540967 w 4540967"/>
                <a:gd name="connsiteY66" fmla="*/ 723192 h 723192"/>
                <a:gd name="connsiteX67" fmla="*/ 4140751 w 4540967"/>
                <a:gd name="connsiteY67" fmla="*/ 722497 h 723192"/>
                <a:gd name="connsiteX68" fmla="*/ 3949737 w 4540967"/>
                <a:gd name="connsiteY68" fmla="*/ 721698 h 723192"/>
                <a:gd name="connsiteX69" fmla="*/ 3949737 w 4540967"/>
                <a:gd name="connsiteY69" fmla="*/ 695324 h 723192"/>
                <a:gd name="connsiteX70" fmla="*/ 4114377 w 4540967"/>
                <a:gd name="connsiteY70" fmla="*/ 613803 h 723192"/>
                <a:gd name="connsiteX71" fmla="*/ 4174052 w 4540967"/>
                <a:gd name="connsiteY71" fmla="*/ 359917 h 723192"/>
                <a:gd name="connsiteX72" fmla="*/ 4115709 w 4540967"/>
                <a:gd name="connsiteY72" fmla="*/ 102035 h 723192"/>
                <a:gd name="connsiteX73" fmla="*/ 3951602 w 4540967"/>
                <a:gd name="connsiteY73" fmla="*/ 26907 h 723192"/>
                <a:gd name="connsiteX74" fmla="*/ 3802414 w 4540967"/>
                <a:gd name="connsiteY74" fmla="*/ 86849 h 723192"/>
                <a:gd name="connsiteX75" fmla="*/ 3748599 w 4540967"/>
                <a:gd name="connsiteY75" fmla="*/ 241366 h 723192"/>
                <a:gd name="connsiteX76" fmla="*/ 3798151 w 4540967"/>
                <a:gd name="connsiteY76" fmla="*/ 386824 h 723192"/>
                <a:gd name="connsiteX77" fmla="*/ 3916702 w 4540967"/>
                <a:gd name="connsiteY77" fmla="*/ 439040 h 723192"/>
                <a:gd name="connsiteX78" fmla="*/ 4033921 w 4540967"/>
                <a:gd name="connsiteY78" fmla="*/ 399611 h 723192"/>
                <a:gd name="connsiteX79" fmla="*/ 4043245 w 4540967"/>
                <a:gd name="connsiteY79" fmla="*/ 392418 h 723192"/>
                <a:gd name="connsiteX80" fmla="*/ 4056300 w 4540967"/>
                <a:gd name="connsiteY80" fmla="*/ 399345 h 723192"/>
                <a:gd name="connsiteX81" fmla="*/ 4055501 w 4540967"/>
                <a:gd name="connsiteY81" fmla="*/ 411067 h 723192"/>
                <a:gd name="connsiteX82" fmla="*/ 3939613 w 4540967"/>
                <a:gd name="connsiteY82" fmla="*/ 615668 h 723192"/>
                <a:gd name="connsiteX83" fmla="*/ 3918567 w 4540967"/>
                <a:gd name="connsiteY83" fmla="*/ 616201 h 723192"/>
                <a:gd name="connsiteX84" fmla="*/ 3795220 w 4540967"/>
                <a:gd name="connsiteY84" fmla="*/ 616201 h 723192"/>
                <a:gd name="connsiteX85" fmla="*/ 3782433 w 4540967"/>
                <a:gd name="connsiteY85" fmla="*/ 628722 h 723192"/>
                <a:gd name="connsiteX86" fmla="*/ 3781634 w 4540967"/>
                <a:gd name="connsiteY86" fmla="*/ 683336 h 723192"/>
                <a:gd name="connsiteX87" fmla="*/ 3741673 w 4540967"/>
                <a:gd name="connsiteY87" fmla="*/ 722497 h 723192"/>
                <a:gd name="connsiteX88" fmla="*/ 3606337 w 4540967"/>
                <a:gd name="connsiteY88" fmla="*/ 722497 h 723192"/>
                <a:gd name="connsiteX89" fmla="*/ 3572771 w 4540967"/>
                <a:gd name="connsiteY89" fmla="*/ 689996 h 723192"/>
                <a:gd name="connsiteX90" fmla="*/ 3572771 w 4540967"/>
                <a:gd name="connsiteY90" fmla="*/ 689463 h 723192"/>
                <a:gd name="connsiteX91" fmla="*/ 3572771 w 4540967"/>
                <a:gd name="connsiteY91" fmla="*/ 607410 h 723192"/>
                <a:gd name="connsiteX92" fmla="*/ 3569840 w 4540967"/>
                <a:gd name="connsiteY92" fmla="*/ 604479 h 723192"/>
                <a:gd name="connsiteX93" fmla="*/ 3516558 w 4540967"/>
                <a:gd name="connsiteY93" fmla="*/ 604479 h 723192"/>
                <a:gd name="connsiteX94" fmla="*/ 3484589 w 4540967"/>
                <a:gd name="connsiteY94" fmla="*/ 572510 h 723192"/>
                <a:gd name="connsiteX95" fmla="*/ 3484589 w 4540967"/>
                <a:gd name="connsiteY95" fmla="*/ 51151 h 723192"/>
                <a:gd name="connsiteX96" fmla="*/ 3471802 w 4540967"/>
                <a:gd name="connsiteY96" fmla="*/ 38363 h 723192"/>
                <a:gd name="connsiteX97" fmla="*/ 3276792 w 4540967"/>
                <a:gd name="connsiteY97" fmla="*/ 38363 h 723192"/>
                <a:gd name="connsiteX98" fmla="*/ 3263737 w 4540967"/>
                <a:gd name="connsiteY98" fmla="*/ 51416 h 723192"/>
                <a:gd name="connsiteX99" fmla="*/ 3263737 w 4540967"/>
                <a:gd name="connsiteY99" fmla="*/ 111625 h 723192"/>
                <a:gd name="connsiteX100" fmla="*/ 3272263 w 4540967"/>
                <a:gd name="connsiteY100" fmla="*/ 120150 h 723192"/>
                <a:gd name="connsiteX101" fmla="*/ 3331139 w 4540967"/>
                <a:gd name="connsiteY101" fmla="*/ 120150 h 723192"/>
                <a:gd name="connsiteX102" fmla="*/ 3362841 w 4540967"/>
                <a:gd name="connsiteY102" fmla="*/ 151852 h 723192"/>
                <a:gd name="connsiteX103" fmla="*/ 3362841 w 4540967"/>
                <a:gd name="connsiteY103" fmla="*/ 565850 h 723192"/>
                <a:gd name="connsiteX104" fmla="*/ 3323413 w 4540967"/>
                <a:gd name="connsiteY104" fmla="*/ 605278 h 723192"/>
                <a:gd name="connsiteX105" fmla="*/ 3280255 w 4540967"/>
                <a:gd name="connsiteY105" fmla="*/ 605278 h 723192"/>
                <a:gd name="connsiteX106" fmla="*/ 3269599 w 4540967"/>
                <a:gd name="connsiteY106" fmla="*/ 615934 h 723192"/>
                <a:gd name="connsiteX107" fmla="*/ 3269599 w 4540967"/>
                <a:gd name="connsiteY107" fmla="*/ 686266 h 723192"/>
                <a:gd name="connsiteX108" fmla="*/ 3258943 w 4540967"/>
                <a:gd name="connsiteY108" fmla="*/ 712374 h 723192"/>
                <a:gd name="connsiteX109" fmla="*/ 3233101 w 4540967"/>
                <a:gd name="connsiteY109" fmla="*/ 723030 h 723192"/>
                <a:gd name="connsiteX110" fmla="*/ 3232834 w 4540967"/>
                <a:gd name="connsiteY110" fmla="*/ 723030 h 723192"/>
                <a:gd name="connsiteX111" fmla="*/ 3045017 w 4540967"/>
                <a:gd name="connsiteY111" fmla="*/ 721432 h 723192"/>
                <a:gd name="connsiteX112" fmla="*/ 2941917 w 4540967"/>
                <a:gd name="connsiteY112" fmla="*/ 721432 h 723192"/>
                <a:gd name="connsiteX113" fmla="*/ 2926732 w 4540967"/>
                <a:gd name="connsiteY113" fmla="*/ 711042 h 723192"/>
                <a:gd name="connsiteX114" fmla="*/ 2934725 w 4540967"/>
                <a:gd name="connsiteY114" fmla="*/ 692127 h 723192"/>
                <a:gd name="connsiteX115" fmla="*/ 3030631 w 4540967"/>
                <a:gd name="connsiteY115" fmla="*/ 612471 h 723192"/>
                <a:gd name="connsiteX116" fmla="*/ 3087909 w 4540967"/>
                <a:gd name="connsiteY116" fmla="*/ 361249 h 723192"/>
                <a:gd name="connsiteX117" fmla="*/ 3031697 w 4540967"/>
                <a:gd name="connsiteY117" fmla="*/ 111625 h 723192"/>
                <a:gd name="connsiteX118" fmla="*/ 2869188 w 4540967"/>
                <a:gd name="connsiteY118" fmla="*/ 27174 h 723192"/>
                <a:gd name="connsiteX119" fmla="*/ 2706680 w 4540967"/>
                <a:gd name="connsiteY119" fmla="*/ 111891 h 723192"/>
                <a:gd name="connsiteX120" fmla="*/ 2650734 w 4540967"/>
                <a:gd name="connsiteY120" fmla="*/ 360982 h 723192"/>
                <a:gd name="connsiteX121" fmla="*/ 2708012 w 4540967"/>
                <a:gd name="connsiteY121" fmla="*/ 611938 h 723192"/>
                <a:gd name="connsiteX122" fmla="*/ 2808447 w 4540967"/>
                <a:gd name="connsiteY122" fmla="*/ 688131 h 723192"/>
                <a:gd name="connsiteX123" fmla="*/ 2818571 w 4540967"/>
                <a:gd name="connsiteY123" fmla="*/ 701984 h 723192"/>
                <a:gd name="connsiteX124" fmla="*/ 2803386 w 4540967"/>
                <a:gd name="connsiteY124" fmla="*/ 717702 h 723192"/>
                <a:gd name="connsiteX125" fmla="*/ 2803119 w 4540967"/>
                <a:gd name="connsiteY125" fmla="*/ 717702 h 723192"/>
                <a:gd name="connsiteX126" fmla="*/ 2684568 w 4540967"/>
                <a:gd name="connsiteY126" fmla="*/ 716104 h 723192"/>
                <a:gd name="connsiteX127" fmla="*/ 2553229 w 4540967"/>
                <a:gd name="connsiteY127" fmla="*/ 714239 h 723192"/>
                <a:gd name="connsiteX128" fmla="*/ 2518862 w 4540967"/>
                <a:gd name="connsiteY128" fmla="*/ 679872 h 723192"/>
                <a:gd name="connsiteX129" fmla="*/ 2518596 w 4540967"/>
                <a:gd name="connsiteY129" fmla="*/ 670282 h 723192"/>
                <a:gd name="connsiteX130" fmla="*/ 2519395 w 4540967"/>
                <a:gd name="connsiteY130" fmla="*/ 520561 h 723192"/>
                <a:gd name="connsiteX131" fmla="*/ 2518596 w 4540967"/>
                <a:gd name="connsiteY131" fmla="*/ 518429 h 723192"/>
                <a:gd name="connsiteX132" fmla="*/ 2516465 w 4540967"/>
                <a:gd name="connsiteY132" fmla="*/ 517630 h 723192"/>
                <a:gd name="connsiteX133" fmla="*/ 2443203 w 4540967"/>
                <a:gd name="connsiteY133" fmla="*/ 517630 h 723192"/>
                <a:gd name="connsiteX134" fmla="*/ 2437875 w 4540967"/>
                <a:gd name="connsiteY134" fmla="*/ 522958 h 723192"/>
                <a:gd name="connsiteX135" fmla="*/ 2437875 w 4540967"/>
                <a:gd name="connsiteY135" fmla="*/ 581568 h 723192"/>
                <a:gd name="connsiteX136" fmla="*/ 2414164 w 4540967"/>
                <a:gd name="connsiteY136" fmla="*/ 605278 h 723192"/>
                <a:gd name="connsiteX137" fmla="*/ 2236737 w 4540967"/>
                <a:gd name="connsiteY137" fmla="*/ 605278 h 723192"/>
                <a:gd name="connsiteX138" fmla="*/ 2223683 w 4540967"/>
                <a:gd name="connsiteY138" fmla="*/ 601016 h 723192"/>
                <a:gd name="connsiteX139" fmla="*/ 2216490 w 4540967"/>
                <a:gd name="connsiteY139" fmla="*/ 580502 h 723192"/>
                <a:gd name="connsiteX140" fmla="*/ 2245529 w 4540967"/>
                <a:gd name="connsiteY140" fmla="*/ 513367 h 723192"/>
                <a:gd name="connsiteX141" fmla="*/ 2371006 w 4540967"/>
                <a:gd name="connsiteY141" fmla="*/ 399345 h 723192"/>
                <a:gd name="connsiteX142" fmla="*/ 2459454 w 4540967"/>
                <a:gd name="connsiteY142" fmla="*/ 330079 h 723192"/>
                <a:gd name="connsiteX143" fmla="*/ 2498882 w 4540967"/>
                <a:gd name="connsiteY143" fmla="*/ 273334 h 723192"/>
                <a:gd name="connsiteX144" fmla="*/ 2514334 w 4540967"/>
                <a:gd name="connsiteY144" fmla="*/ 200073 h 723192"/>
                <a:gd name="connsiteX145" fmla="*/ 2463450 w 4540967"/>
                <a:gd name="connsiteY145" fmla="*/ 76726 h 723192"/>
                <a:gd name="connsiteX146" fmla="*/ 2320655 w 4540967"/>
                <a:gd name="connsiteY146" fmla="*/ 26641 h 723192"/>
                <a:gd name="connsiteX147" fmla="*/ 2217555 w 4540967"/>
                <a:gd name="connsiteY147" fmla="*/ 47687 h 723192"/>
                <a:gd name="connsiteX148" fmla="*/ 2144561 w 4540967"/>
                <a:gd name="connsiteY148" fmla="*/ 114023 h 723192"/>
                <a:gd name="connsiteX149" fmla="*/ 2117387 w 4540967"/>
                <a:gd name="connsiteY149" fmla="*/ 239234 h 723192"/>
                <a:gd name="connsiteX150" fmla="*/ 2119784 w 4540967"/>
                <a:gd name="connsiteY150" fmla="*/ 241632 h 723192"/>
                <a:gd name="connsiteX151" fmla="*/ 2205567 w 4540967"/>
                <a:gd name="connsiteY151" fmla="*/ 245628 h 723192"/>
                <a:gd name="connsiteX152" fmla="*/ 2215691 w 4540967"/>
                <a:gd name="connsiteY152" fmla="*/ 236571 h 723192"/>
                <a:gd name="connsiteX153" fmla="*/ 2238335 w 4540967"/>
                <a:gd name="connsiteY153" fmla="*/ 144926 h 723192"/>
                <a:gd name="connsiteX154" fmla="*/ 2309200 w 4540967"/>
                <a:gd name="connsiteY154" fmla="*/ 104965 h 723192"/>
                <a:gd name="connsiteX155" fmla="*/ 2365145 w 4540967"/>
                <a:gd name="connsiteY155" fmla="*/ 129475 h 723192"/>
                <a:gd name="connsiteX156" fmla="*/ 2386991 w 4540967"/>
                <a:gd name="connsiteY156" fmla="*/ 189682 h 723192"/>
                <a:gd name="connsiteX157" fmla="*/ 2359817 w 4540967"/>
                <a:gd name="connsiteY157" fmla="*/ 272535 h 723192"/>
                <a:gd name="connsiteX158" fmla="*/ 2256451 w 4540967"/>
                <a:gd name="connsiteY158" fmla="*/ 378566 h 723192"/>
                <a:gd name="connsiteX159" fmla="*/ 2166938 w 4540967"/>
                <a:gd name="connsiteY159" fmla="*/ 476337 h 723192"/>
                <a:gd name="connsiteX160" fmla="*/ 2121915 w 4540967"/>
                <a:gd name="connsiteY160" fmla="*/ 566383 h 723192"/>
                <a:gd name="connsiteX161" fmla="*/ 2108063 w 4540967"/>
                <a:gd name="connsiteY161" fmla="*/ 675343 h 723192"/>
                <a:gd name="connsiteX162" fmla="*/ 2069167 w 4540967"/>
                <a:gd name="connsiteY162" fmla="*/ 712640 h 723192"/>
                <a:gd name="connsiteX163" fmla="*/ 2020148 w 4540967"/>
                <a:gd name="connsiteY163" fmla="*/ 712640 h 723192"/>
                <a:gd name="connsiteX164" fmla="*/ 13833 w 4540967"/>
                <a:gd name="connsiteY164" fmla="*/ 712640 h 723192"/>
                <a:gd name="connsiteX165" fmla="*/ 247 w 4540967"/>
                <a:gd name="connsiteY165" fmla="*/ 701984 h 723192"/>
                <a:gd name="connsiteX166" fmla="*/ 13301 w 4540967"/>
                <a:gd name="connsiteY166" fmla="*/ 686000 h 723192"/>
                <a:gd name="connsiteX167" fmla="*/ 2020148 w 4540967"/>
                <a:gd name="connsiteY167" fmla="*/ 686000 h 723192"/>
                <a:gd name="connsiteX168" fmla="*/ 2069167 w 4540967"/>
                <a:gd name="connsiteY168" fmla="*/ 686000 h 723192"/>
                <a:gd name="connsiteX169" fmla="*/ 2081421 w 4540967"/>
                <a:gd name="connsiteY169" fmla="*/ 674278 h 723192"/>
                <a:gd name="connsiteX170" fmla="*/ 2096340 w 4540967"/>
                <a:gd name="connsiteY170" fmla="*/ 558923 h 723192"/>
                <a:gd name="connsiteX171" fmla="*/ 2145359 w 4540967"/>
                <a:gd name="connsiteY171" fmla="*/ 460885 h 723192"/>
                <a:gd name="connsiteX172" fmla="*/ 2238602 w 4540967"/>
                <a:gd name="connsiteY172" fmla="*/ 358851 h 723192"/>
                <a:gd name="connsiteX173" fmla="*/ 2338505 w 4540967"/>
                <a:gd name="connsiteY173" fmla="*/ 256817 h 723192"/>
                <a:gd name="connsiteX174" fmla="*/ 2360350 w 4540967"/>
                <a:gd name="connsiteY174" fmla="*/ 189682 h 723192"/>
                <a:gd name="connsiteX175" fmla="*/ 2345431 w 4540967"/>
                <a:gd name="connsiteY175" fmla="*/ 147590 h 723192"/>
                <a:gd name="connsiteX176" fmla="*/ 2309200 w 4540967"/>
                <a:gd name="connsiteY176" fmla="*/ 131872 h 723192"/>
                <a:gd name="connsiteX177" fmla="*/ 2261247 w 4540967"/>
                <a:gd name="connsiteY177" fmla="*/ 158512 h 723192"/>
                <a:gd name="connsiteX178" fmla="*/ 2242331 w 4540967"/>
                <a:gd name="connsiteY178" fmla="*/ 238968 h 723192"/>
                <a:gd name="connsiteX179" fmla="*/ 2204501 w 4540967"/>
                <a:gd name="connsiteY179" fmla="*/ 272535 h 723192"/>
                <a:gd name="connsiteX180" fmla="*/ 2118719 w 4540967"/>
                <a:gd name="connsiteY180" fmla="*/ 268539 h 723192"/>
                <a:gd name="connsiteX181" fmla="*/ 2091012 w 4540967"/>
                <a:gd name="connsiteY181" fmla="*/ 238968 h 723192"/>
                <a:gd name="connsiteX182" fmla="*/ 2121649 w 4540967"/>
                <a:gd name="connsiteY182" fmla="*/ 100969 h 723192"/>
                <a:gd name="connsiteX183" fmla="*/ 2206633 w 4540967"/>
                <a:gd name="connsiteY183" fmla="*/ 23710 h 723192"/>
                <a:gd name="connsiteX184" fmla="*/ 2320655 w 4540967"/>
                <a:gd name="connsiteY184" fmla="*/ 0 h 72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4540967" h="723192">
                  <a:moveTo>
                    <a:pt x="2320655" y="0"/>
                  </a:moveTo>
                  <a:cubicBezTo>
                    <a:pt x="2388323" y="0"/>
                    <a:pt x="2442404" y="19182"/>
                    <a:pt x="2481565" y="57012"/>
                  </a:cubicBezTo>
                  <a:cubicBezTo>
                    <a:pt x="2520727" y="95107"/>
                    <a:pt x="2540708" y="143061"/>
                    <a:pt x="2540708" y="199540"/>
                  </a:cubicBezTo>
                  <a:cubicBezTo>
                    <a:pt x="2540708" y="229910"/>
                    <a:pt x="2534581" y="258149"/>
                    <a:pt x="2522858" y="283991"/>
                  </a:cubicBezTo>
                  <a:cubicBezTo>
                    <a:pt x="2511136" y="309566"/>
                    <a:pt x="2495951" y="331145"/>
                    <a:pt x="2477836" y="348728"/>
                  </a:cubicBezTo>
                  <a:cubicBezTo>
                    <a:pt x="2460253" y="365778"/>
                    <a:pt x="2430415" y="389222"/>
                    <a:pt x="2386458" y="420658"/>
                  </a:cubicBezTo>
                  <a:cubicBezTo>
                    <a:pt x="2323586" y="465681"/>
                    <a:pt x="2283891" y="501379"/>
                    <a:pt x="2268440" y="526955"/>
                  </a:cubicBezTo>
                  <a:cubicBezTo>
                    <a:pt x="2256984" y="545869"/>
                    <a:pt x="2248991" y="563186"/>
                    <a:pt x="2244463" y="578371"/>
                  </a:cubicBezTo>
                  <a:lnTo>
                    <a:pt x="2411501" y="578371"/>
                  </a:lnTo>
                  <a:lnTo>
                    <a:pt x="2411501" y="522692"/>
                  </a:lnTo>
                  <a:cubicBezTo>
                    <a:pt x="2411501" y="505109"/>
                    <a:pt x="2425886" y="490723"/>
                    <a:pt x="2443469" y="490723"/>
                  </a:cubicBezTo>
                  <a:lnTo>
                    <a:pt x="2515932" y="490723"/>
                  </a:lnTo>
                  <a:cubicBezTo>
                    <a:pt x="2522060" y="490723"/>
                    <a:pt x="2528187" y="492322"/>
                    <a:pt x="2533248" y="495785"/>
                  </a:cubicBezTo>
                  <a:cubicBezTo>
                    <a:pt x="2541507" y="501645"/>
                    <a:pt x="2546303" y="510703"/>
                    <a:pt x="2546303" y="520294"/>
                  </a:cubicBezTo>
                  <a:lnTo>
                    <a:pt x="2545503" y="670015"/>
                  </a:lnTo>
                  <a:cubicBezTo>
                    <a:pt x="2545592" y="673034"/>
                    <a:pt x="2545681" y="676053"/>
                    <a:pt x="2545770" y="679073"/>
                  </a:cubicBezTo>
                  <a:cubicBezTo>
                    <a:pt x="2545770" y="683602"/>
                    <a:pt x="2549499" y="687065"/>
                    <a:pt x="2554029" y="687332"/>
                  </a:cubicBezTo>
                  <a:lnTo>
                    <a:pt x="2685367" y="689196"/>
                  </a:lnTo>
                  <a:lnTo>
                    <a:pt x="2755432" y="690262"/>
                  </a:lnTo>
                  <a:cubicBezTo>
                    <a:pt x="2729591" y="674278"/>
                    <a:pt x="2703483" y="652432"/>
                    <a:pt x="2686433" y="626857"/>
                  </a:cubicBezTo>
                  <a:cubicBezTo>
                    <a:pt x="2645406" y="565317"/>
                    <a:pt x="2624892" y="475804"/>
                    <a:pt x="2624892" y="361249"/>
                  </a:cubicBezTo>
                  <a:cubicBezTo>
                    <a:pt x="2624892" y="248825"/>
                    <a:pt x="2645140" y="160378"/>
                    <a:pt x="2684834" y="97772"/>
                  </a:cubicBezTo>
                  <a:cubicBezTo>
                    <a:pt x="2725328" y="32768"/>
                    <a:pt x="2787401" y="0"/>
                    <a:pt x="2869188" y="0"/>
                  </a:cubicBezTo>
                  <a:cubicBezTo>
                    <a:pt x="2950709" y="0"/>
                    <a:pt x="3012782" y="32502"/>
                    <a:pt x="3054075" y="96440"/>
                  </a:cubicBezTo>
                  <a:cubicBezTo>
                    <a:pt x="3094036" y="158779"/>
                    <a:pt x="3114283" y="247493"/>
                    <a:pt x="3114283" y="360450"/>
                  </a:cubicBezTo>
                  <a:cubicBezTo>
                    <a:pt x="3114283" y="475538"/>
                    <a:pt x="3093503" y="564784"/>
                    <a:pt x="3052477" y="626325"/>
                  </a:cubicBezTo>
                  <a:cubicBezTo>
                    <a:pt x="3036226" y="650834"/>
                    <a:pt x="3008519" y="675610"/>
                    <a:pt x="2981879" y="693992"/>
                  </a:cubicBezTo>
                  <a:lnTo>
                    <a:pt x="3045017" y="693992"/>
                  </a:lnTo>
                  <a:lnTo>
                    <a:pt x="3232834" y="695590"/>
                  </a:lnTo>
                  <a:cubicBezTo>
                    <a:pt x="3235498" y="695590"/>
                    <a:pt x="3237896" y="694525"/>
                    <a:pt x="3240027" y="692660"/>
                  </a:cubicBezTo>
                  <a:cubicBezTo>
                    <a:pt x="3241893" y="690795"/>
                    <a:pt x="3242958" y="688397"/>
                    <a:pt x="3242958" y="685467"/>
                  </a:cubicBezTo>
                  <a:lnTo>
                    <a:pt x="3242958" y="615402"/>
                  </a:lnTo>
                  <a:cubicBezTo>
                    <a:pt x="3242958" y="594888"/>
                    <a:pt x="3259475" y="578104"/>
                    <a:pt x="3280255" y="578104"/>
                  </a:cubicBezTo>
                  <a:lnTo>
                    <a:pt x="3323413" y="578104"/>
                  </a:lnTo>
                  <a:cubicBezTo>
                    <a:pt x="3330339" y="578104"/>
                    <a:pt x="3336201" y="572510"/>
                    <a:pt x="3336201" y="565317"/>
                  </a:cubicBezTo>
                  <a:lnTo>
                    <a:pt x="3336201" y="151586"/>
                  </a:lnTo>
                  <a:cubicBezTo>
                    <a:pt x="3336201" y="148656"/>
                    <a:pt x="3333803" y="146524"/>
                    <a:pt x="3331139" y="146524"/>
                  </a:cubicBezTo>
                  <a:lnTo>
                    <a:pt x="3272263" y="146524"/>
                  </a:lnTo>
                  <a:cubicBezTo>
                    <a:pt x="3252815" y="146524"/>
                    <a:pt x="3237097" y="130806"/>
                    <a:pt x="3237097" y="111359"/>
                  </a:cubicBezTo>
                  <a:lnTo>
                    <a:pt x="3237097" y="51151"/>
                  </a:lnTo>
                  <a:cubicBezTo>
                    <a:pt x="3237097" y="29305"/>
                    <a:pt x="3254947" y="11456"/>
                    <a:pt x="3276792" y="11456"/>
                  </a:cubicBezTo>
                  <a:lnTo>
                    <a:pt x="3471802" y="11456"/>
                  </a:lnTo>
                  <a:cubicBezTo>
                    <a:pt x="3493647" y="11456"/>
                    <a:pt x="3511230" y="29039"/>
                    <a:pt x="3511230" y="50884"/>
                  </a:cubicBezTo>
                  <a:lnTo>
                    <a:pt x="3511230" y="572776"/>
                  </a:lnTo>
                  <a:cubicBezTo>
                    <a:pt x="3511230" y="575707"/>
                    <a:pt x="3513628" y="578104"/>
                    <a:pt x="3516558" y="578104"/>
                  </a:cubicBezTo>
                  <a:lnTo>
                    <a:pt x="3570106" y="578104"/>
                  </a:lnTo>
                  <a:cubicBezTo>
                    <a:pt x="3586357" y="578104"/>
                    <a:pt x="3599677" y="591425"/>
                    <a:pt x="3599677" y="607676"/>
                  </a:cubicBezTo>
                  <a:lnTo>
                    <a:pt x="3599677" y="689463"/>
                  </a:lnTo>
                  <a:cubicBezTo>
                    <a:pt x="3599944" y="693193"/>
                    <a:pt x="3602874" y="695856"/>
                    <a:pt x="3606604" y="695856"/>
                  </a:cubicBezTo>
                  <a:lnTo>
                    <a:pt x="3741939" y="695856"/>
                  </a:lnTo>
                  <a:cubicBezTo>
                    <a:pt x="3749132" y="695856"/>
                    <a:pt x="3754993" y="689996"/>
                    <a:pt x="3755259" y="682802"/>
                  </a:cubicBezTo>
                  <a:cubicBezTo>
                    <a:pt x="3755525" y="664598"/>
                    <a:pt x="3755792" y="646394"/>
                    <a:pt x="3756059" y="628189"/>
                  </a:cubicBezTo>
                  <a:cubicBezTo>
                    <a:pt x="3756325" y="606877"/>
                    <a:pt x="3774174" y="589294"/>
                    <a:pt x="3795487" y="589294"/>
                  </a:cubicBezTo>
                  <a:lnTo>
                    <a:pt x="3918834" y="589294"/>
                  </a:lnTo>
                  <a:lnTo>
                    <a:pt x="3939880" y="588761"/>
                  </a:lnTo>
                  <a:cubicBezTo>
                    <a:pt x="3987300" y="588761"/>
                    <a:pt x="4016605" y="537611"/>
                    <a:pt x="4026995" y="436909"/>
                  </a:cubicBezTo>
                  <a:cubicBezTo>
                    <a:pt x="3994493" y="456090"/>
                    <a:pt x="3957729" y="465681"/>
                    <a:pt x="3916969" y="465681"/>
                  </a:cubicBezTo>
                  <a:cubicBezTo>
                    <a:pt x="3863155" y="465681"/>
                    <a:pt x="3816800" y="445167"/>
                    <a:pt x="3778970" y="404940"/>
                  </a:cubicBezTo>
                  <a:cubicBezTo>
                    <a:pt x="3741406" y="364978"/>
                    <a:pt x="3722225" y="309832"/>
                    <a:pt x="3722225" y="241366"/>
                  </a:cubicBezTo>
                  <a:cubicBezTo>
                    <a:pt x="3722225" y="172366"/>
                    <a:pt x="3742738" y="114289"/>
                    <a:pt x="3782699" y="69000"/>
                  </a:cubicBezTo>
                  <a:cubicBezTo>
                    <a:pt x="3823193" y="23178"/>
                    <a:pt x="3880205" y="0"/>
                    <a:pt x="3951602" y="0"/>
                  </a:cubicBezTo>
                  <a:cubicBezTo>
                    <a:pt x="4031257" y="0"/>
                    <a:pt x="4093597" y="28772"/>
                    <a:pt x="4136755" y="85517"/>
                  </a:cubicBezTo>
                  <a:cubicBezTo>
                    <a:pt x="4179113" y="141196"/>
                    <a:pt x="4200693" y="233373"/>
                    <a:pt x="4200693" y="359650"/>
                  </a:cubicBezTo>
                  <a:cubicBezTo>
                    <a:pt x="4200693" y="535479"/>
                    <a:pt x="4153538" y="647903"/>
                    <a:pt x="4060029" y="695590"/>
                  </a:cubicBezTo>
                  <a:lnTo>
                    <a:pt x="4140751" y="695856"/>
                  </a:lnTo>
                  <a:lnTo>
                    <a:pt x="4540967" y="695856"/>
                  </a:lnTo>
                  <a:lnTo>
                    <a:pt x="4540967" y="723192"/>
                  </a:lnTo>
                  <a:lnTo>
                    <a:pt x="4140751" y="722497"/>
                  </a:lnTo>
                  <a:lnTo>
                    <a:pt x="3949737" y="721698"/>
                  </a:lnTo>
                  <a:cubicBezTo>
                    <a:pt x="3938015" y="721698"/>
                    <a:pt x="3938281" y="695324"/>
                    <a:pt x="3949737" y="695324"/>
                  </a:cubicBezTo>
                  <a:cubicBezTo>
                    <a:pt x="4041115" y="694525"/>
                    <a:pt x="4075215" y="668683"/>
                    <a:pt x="4114377" y="613803"/>
                  </a:cubicBezTo>
                  <a:cubicBezTo>
                    <a:pt x="4153805" y="558390"/>
                    <a:pt x="4174052" y="472874"/>
                    <a:pt x="4174052" y="359917"/>
                  </a:cubicBezTo>
                  <a:cubicBezTo>
                    <a:pt x="4174052" y="239767"/>
                    <a:pt x="4154338" y="152918"/>
                    <a:pt x="4115709" y="102035"/>
                  </a:cubicBezTo>
                  <a:cubicBezTo>
                    <a:pt x="4077346" y="51683"/>
                    <a:pt x="4023532" y="26907"/>
                    <a:pt x="3951602" y="26907"/>
                  </a:cubicBezTo>
                  <a:cubicBezTo>
                    <a:pt x="3887131" y="26907"/>
                    <a:pt x="3838379" y="46622"/>
                    <a:pt x="3802414" y="86849"/>
                  </a:cubicBezTo>
                  <a:cubicBezTo>
                    <a:pt x="3766715" y="127077"/>
                    <a:pt x="3748599" y="179026"/>
                    <a:pt x="3748599" y="241366"/>
                  </a:cubicBezTo>
                  <a:cubicBezTo>
                    <a:pt x="3748599" y="302906"/>
                    <a:pt x="3765383" y="351658"/>
                    <a:pt x="3798151" y="386824"/>
                  </a:cubicBezTo>
                  <a:cubicBezTo>
                    <a:pt x="3831185" y="421990"/>
                    <a:pt x="3870081" y="439040"/>
                    <a:pt x="3916702" y="439040"/>
                  </a:cubicBezTo>
                  <a:cubicBezTo>
                    <a:pt x="3961459" y="439040"/>
                    <a:pt x="4001153" y="425720"/>
                    <a:pt x="4033921" y="399611"/>
                  </a:cubicBezTo>
                  <a:lnTo>
                    <a:pt x="4043245" y="392418"/>
                  </a:lnTo>
                  <a:cubicBezTo>
                    <a:pt x="4048840" y="388156"/>
                    <a:pt x="4056833" y="392418"/>
                    <a:pt x="4056300" y="399345"/>
                  </a:cubicBezTo>
                  <a:lnTo>
                    <a:pt x="4055501" y="411067"/>
                  </a:lnTo>
                  <a:cubicBezTo>
                    <a:pt x="4046709" y="546669"/>
                    <a:pt x="4007547" y="615402"/>
                    <a:pt x="3939613" y="615668"/>
                  </a:cubicBezTo>
                  <a:lnTo>
                    <a:pt x="3918567" y="616201"/>
                  </a:lnTo>
                  <a:lnTo>
                    <a:pt x="3795220" y="616201"/>
                  </a:lnTo>
                  <a:cubicBezTo>
                    <a:pt x="3788294" y="616201"/>
                    <a:pt x="3782433" y="621795"/>
                    <a:pt x="3782433" y="628722"/>
                  </a:cubicBezTo>
                  <a:lnTo>
                    <a:pt x="3781634" y="683336"/>
                  </a:lnTo>
                  <a:cubicBezTo>
                    <a:pt x="3781367" y="704914"/>
                    <a:pt x="3763251" y="722497"/>
                    <a:pt x="3741673" y="722497"/>
                  </a:cubicBezTo>
                  <a:lnTo>
                    <a:pt x="3606337" y="722497"/>
                  </a:lnTo>
                  <a:cubicBezTo>
                    <a:pt x="3588222" y="722497"/>
                    <a:pt x="3573303" y="708378"/>
                    <a:pt x="3572771" y="689996"/>
                  </a:cubicBezTo>
                  <a:lnTo>
                    <a:pt x="3572771" y="689463"/>
                  </a:lnTo>
                  <a:lnTo>
                    <a:pt x="3572771" y="607410"/>
                  </a:lnTo>
                  <a:cubicBezTo>
                    <a:pt x="3572771" y="605811"/>
                    <a:pt x="3571438" y="604479"/>
                    <a:pt x="3569840" y="604479"/>
                  </a:cubicBezTo>
                  <a:lnTo>
                    <a:pt x="3516558" y="604479"/>
                  </a:lnTo>
                  <a:cubicBezTo>
                    <a:pt x="3498976" y="604479"/>
                    <a:pt x="3484589" y="590093"/>
                    <a:pt x="3484589" y="572510"/>
                  </a:cubicBezTo>
                  <a:lnTo>
                    <a:pt x="3484589" y="51151"/>
                  </a:lnTo>
                  <a:cubicBezTo>
                    <a:pt x="3484589" y="43958"/>
                    <a:pt x="3478729" y="38363"/>
                    <a:pt x="3471802" y="38363"/>
                  </a:cubicBezTo>
                  <a:lnTo>
                    <a:pt x="3276792" y="38363"/>
                  </a:lnTo>
                  <a:cubicBezTo>
                    <a:pt x="3269599" y="38363"/>
                    <a:pt x="3263737" y="44224"/>
                    <a:pt x="3263737" y="51416"/>
                  </a:cubicBezTo>
                  <a:lnTo>
                    <a:pt x="3263737" y="111625"/>
                  </a:lnTo>
                  <a:cubicBezTo>
                    <a:pt x="3263737" y="116154"/>
                    <a:pt x="3267467" y="120150"/>
                    <a:pt x="3272263" y="120150"/>
                  </a:cubicBezTo>
                  <a:lnTo>
                    <a:pt x="3331139" y="120150"/>
                  </a:lnTo>
                  <a:cubicBezTo>
                    <a:pt x="3348722" y="120150"/>
                    <a:pt x="3362841" y="134270"/>
                    <a:pt x="3362841" y="151852"/>
                  </a:cubicBezTo>
                  <a:lnTo>
                    <a:pt x="3362841" y="565850"/>
                  </a:lnTo>
                  <a:cubicBezTo>
                    <a:pt x="3362841" y="587696"/>
                    <a:pt x="3345258" y="605278"/>
                    <a:pt x="3323413" y="605278"/>
                  </a:cubicBezTo>
                  <a:lnTo>
                    <a:pt x="3280255" y="605278"/>
                  </a:lnTo>
                  <a:cubicBezTo>
                    <a:pt x="3274393" y="605278"/>
                    <a:pt x="3269599" y="610074"/>
                    <a:pt x="3269599" y="615934"/>
                  </a:cubicBezTo>
                  <a:lnTo>
                    <a:pt x="3269599" y="686266"/>
                  </a:lnTo>
                  <a:cubicBezTo>
                    <a:pt x="3269599" y="696123"/>
                    <a:pt x="3265869" y="705181"/>
                    <a:pt x="3258943" y="712374"/>
                  </a:cubicBezTo>
                  <a:cubicBezTo>
                    <a:pt x="3252016" y="719301"/>
                    <a:pt x="3242958" y="723030"/>
                    <a:pt x="3233101" y="723030"/>
                  </a:cubicBezTo>
                  <a:lnTo>
                    <a:pt x="3232834" y="723030"/>
                  </a:lnTo>
                  <a:lnTo>
                    <a:pt x="3045017" y="721432"/>
                  </a:lnTo>
                  <a:lnTo>
                    <a:pt x="2941917" y="721432"/>
                  </a:lnTo>
                  <a:cubicBezTo>
                    <a:pt x="2935258" y="721432"/>
                    <a:pt x="2928863" y="717436"/>
                    <a:pt x="2926732" y="711042"/>
                  </a:cubicBezTo>
                  <a:cubicBezTo>
                    <a:pt x="2924068" y="703582"/>
                    <a:pt x="2927532" y="695324"/>
                    <a:pt x="2934725" y="692127"/>
                  </a:cubicBezTo>
                  <a:cubicBezTo>
                    <a:pt x="2965628" y="677208"/>
                    <a:pt x="3009851" y="643374"/>
                    <a:pt x="3030631" y="612471"/>
                  </a:cubicBezTo>
                  <a:cubicBezTo>
                    <a:pt x="3068727" y="555460"/>
                    <a:pt x="3087909" y="471009"/>
                    <a:pt x="3087909" y="361249"/>
                  </a:cubicBezTo>
                  <a:cubicBezTo>
                    <a:pt x="3087909" y="253354"/>
                    <a:pt x="3068994" y="169436"/>
                    <a:pt x="3031697" y="111625"/>
                  </a:cubicBezTo>
                  <a:cubicBezTo>
                    <a:pt x="2995199" y="54880"/>
                    <a:pt x="2942184" y="27174"/>
                    <a:pt x="2869188" y="27174"/>
                  </a:cubicBezTo>
                  <a:cubicBezTo>
                    <a:pt x="2796193" y="27174"/>
                    <a:pt x="2742911" y="54880"/>
                    <a:pt x="2706680" y="111891"/>
                  </a:cubicBezTo>
                  <a:cubicBezTo>
                    <a:pt x="2669649" y="169968"/>
                    <a:pt x="2650734" y="253886"/>
                    <a:pt x="2650734" y="360982"/>
                  </a:cubicBezTo>
                  <a:cubicBezTo>
                    <a:pt x="2650734" y="470210"/>
                    <a:pt x="2669915" y="554661"/>
                    <a:pt x="2708012" y="611938"/>
                  </a:cubicBezTo>
                  <a:cubicBezTo>
                    <a:pt x="2730390" y="645506"/>
                    <a:pt x="2774347" y="674278"/>
                    <a:pt x="2808447" y="688131"/>
                  </a:cubicBezTo>
                  <a:cubicBezTo>
                    <a:pt x="2814042" y="690529"/>
                    <a:pt x="2818305" y="695856"/>
                    <a:pt x="2818571" y="701984"/>
                  </a:cubicBezTo>
                  <a:cubicBezTo>
                    <a:pt x="2818837" y="710775"/>
                    <a:pt x="2811644" y="717702"/>
                    <a:pt x="2803386" y="717702"/>
                  </a:cubicBezTo>
                  <a:lnTo>
                    <a:pt x="2803119" y="717702"/>
                  </a:lnTo>
                  <a:lnTo>
                    <a:pt x="2684568" y="716104"/>
                  </a:lnTo>
                  <a:lnTo>
                    <a:pt x="2553229" y="714239"/>
                  </a:lnTo>
                  <a:cubicBezTo>
                    <a:pt x="2534314" y="713972"/>
                    <a:pt x="2519129" y="698787"/>
                    <a:pt x="2518862" y="679872"/>
                  </a:cubicBezTo>
                  <a:lnTo>
                    <a:pt x="2518596" y="670282"/>
                  </a:lnTo>
                  <a:lnTo>
                    <a:pt x="2519395" y="520561"/>
                  </a:lnTo>
                  <a:cubicBezTo>
                    <a:pt x="2519395" y="519495"/>
                    <a:pt x="2518862" y="518962"/>
                    <a:pt x="2518596" y="518429"/>
                  </a:cubicBezTo>
                  <a:cubicBezTo>
                    <a:pt x="2518330" y="517897"/>
                    <a:pt x="2517530" y="517630"/>
                    <a:pt x="2516465" y="517630"/>
                  </a:cubicBezTo>
                  <a:lnTo>
                    <a:pt x="2443203" y="517630"/>
                  </a:lnTo>
                  <a:cubicBezTo>
                    <a:pt x="2440272" y="517630"/>
                    <a:pt x="2437875" y="520028"/>
                    <a:pt x="2437875" y="522958"/>
                  </a:cubicBezTo>
                  <a:lnTo>
                    <a:pt x="2437875" y="581568"/>
                  </a:lnTo>
                  <a:cubicBezTo>
                    <a:pt x="2437875" y="594622"/>
                    <a:pt x="2427218" y="605278"/>
                    <a:pt x="2414164" y="605278"/>
                  </a:cubicBezTo>
                  <a:lnTo>
                    <a:pt x="2236737" y="605278"/>
                  </a:lnTo>
                  <a:cubicBezTo>
                    <a:pt x="2231941" y="605278"/>
                    <a:pt x="2227147" y="603946"/>
                    <a:pt x="2223683" y="601016"/>
                  </a:cubicBezTo>
                  <a:cubicBezTo>
                    <a:pt x="2217555" y="595954"/>
                    <a:pt x="2214892" y="588228"/>
                    <a:pt x="2216490" y="580502"/>
                  </a:cubicBezTo>
                  <a:cubicBezTo>
                    <a:pt x="2221019" y="560522"/>
                    <a:pt x="2230610" y="537877"/>
                    <a:pt x="2245529" y="513367"/>
                  </a:cubicBezTo>
                  <a:cubicBezTo>
                    <a:pt x="2263111" y="484329"/>
                    <a:pt x="2304138" y="447032"/>
                    <a:pt x="2371006" y="399345"/>
                  </a:cubicBezTo>
                  <a:cubicBezTo>
                    <a:pt x="2413365" y="369241"/>
                    <a:pt x="2442937" y="345797"/>
                    <a:pt x="2459454" y="330079"/>
                  </a:cubicBezTo>
                  <a:cubicBezTo>
                    <a:pt x="2475171" y="314894"/>
                    <a:pt x="2488492" y="295979"/>
                    <a:pt x="2498882" y="273334"/>
                  </a:cubicBezTo>
                  <a:cubicBezTo>
                    <a:pt x="2509272" y="251223"/>
                    <a:pt x="2514334" y="226447"/>
                    <a:pt x="2514334" y="200073"/>
                  </a:cubicBezTo>
                  <a:cubicBezTo>
                    <a:pt x="2514334" y="150254"/>
                    <a:pt x="2497550" y="110027"/>
                    <a:pt x="2463450" y="76726"/>
                  </a:cubicBezTo>
                  <a:cubicBezTo>
                    <a:pt x="2429083" y="43424"/>
                    <a:pt x="2381130" y="26641"/>
                    <a:pt x="2320655" y="26641"/>
                  </a:cubicBezTo>
                  <a:cubicBezTo>
                    <a:pt x="2283625" y="26641"/>
                    <a:pt x="2248991" y="33834"/>
                    <a:pt x="2217555" y="47687"/>
                  </a:cubicBezTo>
                  <a:cubicBezTo>
                    <a:pt x="2186919" y="61274"/>
                    <a:pt x="2162409" y="83652"/>
                    <a:pt x="2144561" y="114023"/>
                  </a:cubicBezTo>
                  <a:cubicBezTo>
                    <a:pt x="2128043" y="142262"/>
                    <a:pt x="2118985" y="184354"/>
                    <a:pt x="2117387" y="239234"/>
                  </a:cubicBezTo>
                  <a:cubicBezTo>
                    <a:pt x="2117387" y="240567"/>
                    <a:pt x="2118452" y="241632"/>
                    <a:pt x="2119784" y="241632"/>
                  </a:cubicBezTo>
                  <a:lnTo>
                    <a:pt x="2205567" y="245628"/>
                  </a:lnTo>
                  <a:cubicBezTo>
                    <a:pt x="2210896" y="245894"/>
                    <a:pt x="2215158" y="241898"/>
                    <a:pt x="2215691" y="236571"/>
                  </a:cubicBezTo>
                  <a:cubicBezTo>
                    <a:pt x="2218888" y="195543"/>
                    <a:pt x="2226347" y="165440"/>
                    <a:pt x="2238335" y="144926"/>
                  </a:cubicBezTo>
                  <a:cubicBezTo>
                    <a:pt x="2253255" y="118818"/>
                    <a:pt x="2278030" y="104965"/>
                    <a:pt x="2309200" y="104965"/>
                  </a:cubicBezTo>
                  <a:cubicBezTo>
                    <a:pt x="2331311" y="104965"/>
                    <a:pt x="2350227" y="113223"/>
                    <a:pt x="2365145" y="129475"/>
                  </a:cubicBezTo>
                  <a:cubicBezTo>
                    <a:pt x="2379798" y="145459"/>
                    <a:pt x="2386991" y="165706"/>
                    <a:pt x="2386991" y="189682"/>
                  </a:cubicBezTo>
                  <a:cubicBezTo>
                    <a:pt x="2386991" y="220319"/>
                    <a:pt x="2377933" y="248026"/>
                    <a:pt x="2359817" y="272535"/>
                  </a:cubicBezTo>
                  <a:cubicBezTo>
                    <a:pt x="2342767" y="295713"/>
                    <a:pt x="2308933" y="330346"/>
                    <a:pt x="2256451" y="378566"/>
                  </a:cubicBezTo>
                  <a:cubicBezTo>
                    <a:pt x="2218089" y="413998"/>
                    <a:pt x="2187984" y="446766"/>
                    <a:pt x="2166938" y="476337"/>
                  </a:cubicBezTo>
                  <a:cubicBezTo>
                    <a:pt x="2146159" y="505375"/>
                    <a:pt x="2130973" y="535746"/>
                    <a:pt x="2121915" y="566383"/>
                  </a:cubicBezTo>
                  <a:cubicBezTo>
                    <a:pt x="2114989" y="589560"/>
                    <a:pt x="2109661" y="639911"/>
                    <a:pt x="2108063" y="675343"/>
                  </a:cubicBezTo>
                  <a:cubicBezTo>
                    <a:pt x="2107263" y="696390"/>
                    <a:pt x="2090213" y="712640"/>
                    <a:pt x="2069167" y="712640"/>
                  </a:cubicBezTo>
                  <a:lnTo>
                    <a:pt x="2020148" y="712640"/>
                  </a:lnTo>
                  <a:lnTo>
                    <a:pt x="13833" y="712640"/>
                  </a:lnTo>
                  <a:cubicBezTo>
                    <a:pt x="7440" y="712640"/>
                    <a:pt x="1579" y="708378"/>
                    <a:pt x="247" y="701984"/>
                  </a:cubicBezTo>
                  <a:cubicBezTo>
                    <a:pt x="-1352" y="693459"/>
                    <a:pt x="5042" y="686000"/>
                    <a:pt x="13301" y="686000"/>
                  </a:cubicBezTo>
                  <a:lnTo>
                    <a:pt x="2020148" y="686000"/>
                  </a:lnTo>
                  <a:lnTo>
                    <a:pt x="2069167" y="686000"/>
                  </a:lnTo>
                  <a:cubicBezTo>
                    <a:pt x="2075827" y="686000"/>
                    <a:pt x="2081155" y="680938"/>
                    <a:pt x="2081421" y="674278"/>
                  </a:cubicBezTo>
                  <a:cubicBezTo>
                    <a:pt x="2082753" y="637780"/>
                    <a:pt x="2088614" y="584764"/>
                    <a:pt x="2096340" y="558923"/>
                  </a:cubicBezTo>
                  <a:cubicBezTo>
                    <a:pt x="2106197" y="525355"/>
                    <a:pt x="2122715" y="492322"/>
                    <a:pt x="2145359" y="460885"/>
                  </a:cubicBezTo>
                  <a:cubicBezTo>
                    <a:pt x="2167738" y="429983"/>
                    <a:pt x="2198907" y="395615"/>
                    <a:pt x="2238602" y="358851"/>
                  </a:cubicBezTo>
                  <a:cubicBezTo>
                    <a:pt x="2289219" y="312496"/>
                    <a:pt x="2322787" y="278130"/>
                    <a:pt x="2338505" y="256817"/>
                  </a:cubicBezTo>
                  <a:cubicBezTo>
                    <a:pt x="2353157" y="236836"/>
                    <a:pt x="2360350" y="214991"/>
                    <a:pt x="2360350" y="189682"/>
                  </a:cubicBezTo>
                  <a:cubicBezTo>
                    <a:pt x="2360350" y="172366"/>
                    <a:pt x="2355555" y="158512"/>
                    <a:pt x="2345431" y="147590"/>
                  </a:cubicBezTo>
                  <a:cubicBezTo>
                    <a:pt x="2335574" y="136934"/>
                    <a:pt x="2323852" y="131872"/>
                    <a:pt x="2309200" y="131872"/>
                  </a:cubicBezTo>
                  <a:cubicBezTo>
                    <a:pt x="2287088" y="131872"/>
                    <a:pt x="2271903" y="140397"/>
                    <a:pt x="2261247" y="158512"/>
                  </a:cubicBezTo>
                  <a:cubicBezTo>
                    <a:pt x="2251389" y="175296"/>
                    <a:pt x="2244995" y="202470"/>
                    <a:pt x="2242331" y="238968"/>
                  </a:cubicBezTo>
                  <a:cubicBezTo>
                    <a:pt x="2240733" y="258682"/>
                    <a:pt x="2224215" y="273334"/>
                    <a:pt x="2204501" y="272535"/>
                  </a:cubicBezTo>
                  <a:lnTo>
                    <a:pt x="2118719" y="268539"/>
                  </a:lnTo>
                  <a:cubicBezTo>
                    <a:pt x="2103001" y="267740"/>
                    <a:pt x="2090746" y="254420"/>
                    <a:pt x="2091012" y="238968"/>
                  </a:cubicBezTo>
                  <a:cubicBezTo>
                    <a:pt x="2092611" y="179559"/>
                    <a:pt x="2102734" y="133204"/>
                    <a:pt x="2121649" y="100969"/>
                  </a:cubicBezTo>
                  <a:cubicBezTo>
                    <a:pt x="2142429" y="65803"/>
                    <a:pt x="2170935" y="39695"/>
                    <a:pt x="2206633" y="23710"/>
                  </a:cubicBezTo>
                  <a:cubicBezTo>
                    <a:pt x="2241533" y="7992"/>
                    <a:pt x="2279895" y="0"/>
                    <a:pt x="2320655" y="0"/>
                  </a:cubicBezTo>
                  <a:close/>
                </a:path>
              </a:pathLst>
            </a:custGeom>
            <a:solidFill>
              <a:schemeClr val="accent2"/>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83FF2870-B2BA-4F9C-ABAB-D7162A139B0F}"/>
                </a:ext>
              </a:extLst>
            </p:cNvPr>
            <p:cNvSpPr/>
            <p:nvPr/>
          </p:nvSpPr>
          <p:spPr>
            <a:xfrm>
              <a:off x="11477118" y="5890245"/>
              <a:ext cx="258415" cy="293048"/>
            </a:xfrm>
            <a:custGeom>
              <a:avLst/>
              <a:gdLst>
                <a:gd name="connsiteX0" fmla="*/ 440715 w 533434"/>
                <a:gd name="connsiteY0" fmla="*/ 250808 h 604925"/>
                <a:gd name="connsiteX1" fmla="*/ 335252 w 533434"/>
                <a:gd name="connsiteY1" fmla="*/ 523875 h 604925"/>
                <a:gd name="connsiteX2" fmla="*/ 96381 w 533434"/>
                <a:gd name="connsiteY2" fmla="*/ 354677 h 604925"/>
                <a:gd name="connsiteX3" fmla="*/ 201843 w 533434"/>
                <a:gd name="connsiteY3" fmla="*/ 81610 h 604925"/>
                <a:gd name="connsiteX4" fmla="*/ 440715 w 533434"/>
                <a:gd name="connsiteY4" fmla="*/ 250808 h 6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34" h="604925">
                  <a:moveTo>
                    <a:pt x="440715" y="250808"/>
                  </a:moveTo>
                  <a:cubicBezTo>
                    <a:pt x="477555" y="372936"/>
                    <a:pt x="430337" y="495192"/>
                    <a:pt x="335252" y="523875"/>
                  </a:cubicBezTo>
                  <a:cubicBezTo>
                    <a:pt x="240167" y="552557"/>
                    <a:pt x="133221" y="476805"/>
                    <a:pt x="96381" y="354677"/>
                  </a:cubicBezTo>
                  <a:cubicBezTo>
                    <a:pt x="59541" y="232549"/>
                    <a:pt x="106758" y="110293"/>
                    <a:pt x="201843" y="81610"/>
                  </a:cubicBezTo>
                  <a:cubicBezTo>
                    <a:pt x="296928" y="52928"/>
                    <a:pt x="403875" y="128680"/>
                    <a:pt x="440715" y="250808"/>
                  </a:cubicBezTo>
                  <a:close/>
                </a:path>
              </a:pathLst>
            </a:custGeom>
            <a:noFill/>
            <a:ln w="28575" cap="flat">
              <a:solidFill>
                <a:schemeClr val="accent2"/>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AF4FC95-B04B-4C60-A9D1-CFAF18B4E6A6}"/>
                </a:ext>
              </a:extLst>
            </p:cNvPr>
            <p:cNvSpPr/>
            <p:nvPr/>
          </p:nvSpPr>
          <p:spPr>
            <a:xfrm>
              <a:off x="10433420" y="5924696"/>
              <a:ext cx="186485" cy="506174"/>
            </a:xfrm>
            <a:custGeom>
              <a:avLst/>
              <a:gdLst>
                <a:gd name="connsiteX0" fmla="*/ 190551 w 384952"/>
                <a:gd name="connsiteY0" fmla="*/ 1041847 h 1044871"/>
                <a:gd name="connsiteX1" fmla="*/ 42620 w 384952"/>
                <a:gd name="connsiteY1" fmla="*/ 898315 h 1044871"/>
                <a:gd name="connsiteX2" fmla="*/ 4124 w 384952"/>
                <a:gd name="connsiteY2" fmla="*/ 523811 h 1044871"/>
                <a:gd name="connsiteX3" fmla="*/ 42069 w 384952"/>
                <a:gd name="connsiteY3" fmla="*/ 151506 h 1044871"/>
                <a:gd name="connsiteX4" fmla="*/ 192201 w 384952"/>
                <a:gd name="connsiteY4" fmla="*/ 4124 h 1044871"/>
                <a:gd name="connsiteX5" fmla="*/ 342333 w 384952"/>
                <a:gd name="connsiteY5" fmla="*/ 148207 h 1044871"/>
                <a:gd name="connsiteX6" fmla="*/ 380828 w 384952"/>
                <a:gd name="connsiteY6" fmla="*/ 523261 h 1044871"/>
                <a:gd name="connsiteX7" fmla="*/ 352231 w 384952"/>
                <a:gd name="connsiteY7" fmla="*/ 848821 h 1044871"/>
                <a:gd name="connsiteX8" fmla="*/ 190551 w 384952"/>
                <a:gd name="connsiteY8" fmla="*/ 1041847 h 1044871"/>
                <a:gd name="connsiteX9" fmla="*/ 192201 w 384952"/>
                <a:gd name="connsiteY9" fmla="*/ 59118 h 1044871"/>
                <a:gd name="connsiteX10" fmla="*/ 94313 w 384952"/>
                <a:gd name="connsiteY10" fmla="*/ 166905 h 1044871"/>
                <a:gd name="connsiteX11" fmla="*/ 58567 w 384952"/>
                <a:gd name="connsiteY11" fmla="*/ 524361 h 1044871"/>
                <a:gd name="connsiteX12" fmla="*/ 94863 w 384952"/>
                <a:gd name="connsiteY12" fmla="*/ 882917 h 1044871"/>
                <a:gd name="connsiteX13" fmla="*/ 190001 w 384952"/>
                <a:gd name="connsiteY13" fmla="*/ 987404 h 1044871"/>
                <a:gd name="connsiteX14" fmla="*/ 297788 w 384952"/>
                <a:gd name="connsiteY14" fmla="*/ 840022 h 1044871"/>
                <a:gd name="connsiteX15" fmla="*/ 325284 w 384952"/>
                <a:gd name="connsiteY15" fmla="*/ 523261 h 1044871"/>
                <a:gd name="connsiteX16" fmla="*/ 288989 w 384952"/>
                <a:gd name="connsiteY16" fmla="*/ 164155 h 1044871"/>
                <a:gd name="connsiteX17" fmla="*/ 192201 w 384952"/>
                <a:gd name="connsiteY17" fmla="*/ 59118 h 10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4952" h="1044871">
                  <a:moveTo>
                    <a:pt x="190551" y="1041847"/>
                  </a:moveTo>
                  <a:cubicBezTo>
                    <a:pt x="121260" y="1041847"/>
                    <a:pt x="71216" y="993453"/>
                    <a:pt x="42620" y="898315"/>
                  </a:cubicBezTo>
                  <a:cubicBezTo>
                    <a:pt x="16773" y="813625"/>
                    <a:pt x="4124" y="687141"/>
                    <a:pt x="4124" y="523811"/>
                  </a:cubicBezTo>
                  <a:cubicBezTo>
                    <a:pt x="4124" y="363780"/>
                    <a:pt x="16773" y="238396"/>
                    <a:pt x="42069" y="151506"/>
                  </a:cubicBezTo>
                  <a:cubicBezTo>
                    <a:pt x="70116" y="53618"/>
                    <a:pt x="120710" y="4124"/>
                    <a:pt x="192201" y="4124"/>
                  </a:cubicBezTo>
                  <a:cubicBezTo>
                    <a:pt x="263143" y="4124"/>
                    <a:pt x="313186" y="52519"/>
                    <a:pt x="342333" y="148207"/>
                  </a:cubicBezTo>
                  <a:cubicBezTo>
                    <a:pt x="368179" y="233446"/>
                    <a:pt x="380828" y="359381"/>
                    <a:pt x="380828" y="523261"/>
                  </a:cubicBezTo>
                  <a:cubicBezTo>
                    <a:pt x="380828" y="624998"/>
                    <a:pt x="371479" y="734435"/>
                    <a:pt x="352231" y="848821"/>
                  </a:cubicBezTo>
                  <a:cubicBezTo>
                    <a:pt x="331334" y="976955"/>
                    <a:pt x="276891" y="1041847"/>
                    <a:pt x="190551" y="1041847"/>
                  </a:cubicBezTo>
                  <a:close/>
                  <a:moveTo>
                    <a:pt x="192201" y="59118"/>
                  </a:moveTo>
                  <a:cubicBezTo>
                    <a:pt x="175703" y="59118"/>
                    <a:pt x="125659" y="59118"/>
                    <a:pt x="94313" y="166905"/>
                  </a:cubicBezTo>
                  <a:cubicBezTo>
                    <a:pt x="70666" y="248844"/>
                    <a:pt x="58567" y="369280"/>
                    <a:pt x="58567" y="524361"/>
                  </a:cubicBezTo>
                  <a:cubicBezTo>
                    <a:pt x="58567" y="682191"/>
                    <a:pt x="70666" y="803176"/>
                    <a:pt x="94863" y="882917"/>
                  </a:cubicBezTo>
                  <a:cubicBezTo>
                    <a:pt x="126759" y="987404"/>
                    <a:pt x="174604" y="987404"/>
                    <a:pt x="190001" y="987404"/>
                  </a:cubicBezTo>
                  <a:cubicBezTo>
                    <a:pt x="210899" y="987404"/>
                    <a:pt x="273591" y="987404"/>
                    <a:pt x="297788" y="840022"/>
                  </a:cubicBezTo>
                  <a:cubicBezTo>
                    <a:pt x="315936" y="728386"/>
                    <a:pt x="325284" y="621699"/>
                    <a:pt x="325284" y="523261"/>
                  </a:cubicBezTo>
                  <a:cubicBezTo>
                    <a:pt x="325284" y="365430"/>
                    <a:pt x="313186" y="244445"/>
                    <a:pt x="288989" y="164155"/>
                  </a:cubicBezTo>
                  <a:cubicBezTo>
                    <a:pt x="258193" y="59118"/>
                    <a:pt x="208699" y="59118"/>
                    <a:pt x="192201" y="59118"/>
                  </a:cubicBezTo>
                  <a:close/>
                </a:path>
              </a:pathLst>
            </a:custGeom>
            <a:solidFill>
              <a:schemeClr val="accent2"/>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9D8F0836-27C0-45BE-819F-AB6454E376F0}"/>
                </a:ext>
              </a:extLst>
            </p:cNvPr>
            <p:cNvCxnSpPr>
              <a:cxnSpLocks/>
            </p:cNvCxnSpPr>
            <p:nvPr/>
          </p:nvCxnSpPr>
          <p:spPr>
            <a:xfrm>
              <a:off x="0" y="6503154"/>
              <a:ext cx="818147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494E07A3-1047-4679-92CE-91D2CCB12FA8}"/>
              </a:ext>
            </a:extLst>
          </p:cNvPr>
          <p:cNvSpPr/>
          <p:nvPr userDrawn="1"/>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462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Images and Contents Layout">
    <p:spTree>
      <p:nvGrpSpPr>
        <p:cNvPr id="1" name=""/>
        <p:cNvGrpSpPr/>
        <p:nvPr/>
      </p:nvGrpSpPr>
      <p:grpSpPr>
        <a:xfrm>
          <a:off x="0" y="0"/>
          <a:ext cx="0" cy="0"/>
          <a:chOff x="0" y="0"/>
          <a:chExt cx="0" cy="0"/>
        </a:xfrm>
      </p:grpSpPr>
      <p:sp>
        <p:nvSpPr>
          <p:cNvPr id="4" name="Picture Placeholder 2"/>
          <p:cNvSpPr>
            <a:spLocks noGrp="1"/>
          </p:cNvSpPr>
          <p:nvPr>
            <p:ph type="pic" idx="18"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6836229" y="2276872"/>
            <a:ext cx="5355771"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2692868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66474" y="339509"/>
            <a:ext cx="943025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9919EF6-B417-4451-B188-C2C0ABEF2C95}"/>
              </a:ext>
            </a:extLst>
          </p:cNvPr>
          <p:cNvSpPr/>
          <p:nvPr userDrawn="1"/>
        </p:nvSpPr>
        <p:spPr>
          <a:xfrm>
            <a:off x="0" y="0"/>
            <a:ext cx="23220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657923-A0DE-46FE-BBC8-57B9510D394B}"/>
              </a:ext>
            </a:extLst>
          </p:cNvPr>
          <p:cNvSpPr txBox="1"/>
          <p:nvPr userDrawn="1"/>
        </p:nvSpPr>
        <p:spPr>
          <a:xfrm>
            <a:off x="188399" y="1103287"/>
            <a:ext cx="3517324" cy="461665"/>
          </a:xfrm>
          <a:prstGeom prst="rect">
            <a:avLst/>
          </a:prstGeom>
          <a:noFill/>
        </p:spPr>
        <p:txBody>
          <a:bodyPr wrap="square" rtlCol="0" anchor="ctr">
            <a:spAutoFit/>
          </a:bodyPr>
          <a:lstStyle/>
          <a:p>
            <a:r>
              <a:rPr lang="en-US" altLang="ko-KR" sz="2400" dirty="0">
                <a:solidFill>
                  <a:schemeClr val="accent1">
                    <a:lumMod val="75000"/>
                  </a:schemeClr>
                </a:solidFill>
                <a:cs typeface="Arial" pitchFamily="34" charset="0"/>
              </a:rPr>
              <a:t>Education</a:t>
            </a:r>
            <a:endParaRPr lang="ko-KR" altLang="en-US" sz="2400" dirty="0">
              <a:solidFill>
                <a:schemeClr val="accent1">
                  <a:lumMod val="75000"/>
                </a:schemeClr>
              </a:solidFill>
              <a:cs typeface="Arial" pitchFamily="34" charset="0"/>
            </a:endParaRPr>
          </a:p>
        </p:txBody>
      </p:sp>
      <p:sp>
        <p:nvSpPr>
          <p:cNvPr id="7" name="TextBox 6">
            <a:extLst>
              <a:ext uri="{FF2B5EF4-FFF2-40B4-BE49-F238E27FC236}">
                <a16:creationId xmlns:a16="http://schemas.microsoft.com/office/drawing/2014/main" id="{0BDCF291-E914-47A1-9E07-2183A941A8E7}"/>
              </a:ext>
            </a:extLst>
          </p:cNvPr>
          <p:cNvSpPr txBox="1"/>
          <p:nvPr userDrawn="1"/>
        </p:nvSpPr>
        <p:spPr>
          <a:xfrm>
            <a:off x="188399" y="1454636"/>
            <a:ext cx="3517324" cy="461665"/>
          </a:xfrm>
          <a:prstGeom prst="rect">
            <a:avLst/>
          </a:prstGeom>
          <a:noFill/>
        </p:spPr>
        <p:txBody>
          <a:bodyPr wrap="square" rtlCol="0" anchor="ctr">
            <a:spAutoFit/>
          </a:bodyPr>
          <a:lstStyle/>
          <a:p>
            <a:r>
              <a:rPr lang="en-US" altLang="ko-KR" sz="2400" dirty="0">
                <a:solidFill>
                  <a:schemeClr val="accent1">
                    <a:lumMod val="75000"/>
                  </a:schemeClr>
                </a:solidFill>
                <a:cs typeface="Arial" pitchFamily="34" charset="0"/>
              </a:rPr>
              <a:t>Plan</a:t>
            </a:r>
            <a:endParaRPr lang="ko-KR" altLang="en-US" sz="2400" dirty="0">
              <a:solidFill>
                <a:schemeClr val="accent1">
                  <a:lumMod val="75000"/>
                </a:schemeClr>
              </a:solidFill>
              <a:cs typeface="Arial" pitchFamily="34" charset="0"/>
            </a:endParaRPr>
          </a:p>
        </p:txBody>
      </p:sp>
      <p:grpSp>
        <p:nvGrpSpPr>
          <p:cNvPr id="8" name="Group 7">
            <a:extLst>
              <a:ext uri="{FF2B5EF4-FFF2-40B4-BE49-F238E27FC236}">
                <a16:creationId xmlns:a16="http://schemas.microsoft.com/office/drawing/2014/main" id="{0E077479-776C-4BDA-9446-1C8D13201629}"/>
              </a:ext>
            </a:extLst>
          </p:cNvPr>
          <p:cNvGrpSpPr/>
          <p:nvPr userDrawn="1"/>
        </p:nvGrpSpPr>
        <p:grpSpPr>
          <a:xfrm>
            <a:off x="295274" y="447797"/>
            <a:ext cx="1618143" cy="491518"/>
            <a:chOff x="6442698" y="4204191"/>
            <a:chExt cx="3262908" cy="991122"/>
          </a:xfrm>
          <a:solidFill>
            <a:schemeClr val="accent1">
              <a:lumMod val="75000"/>
            </a:schemeClr>
          </a:solidFill>
        </p:grpSpPr>
        <p:sp>
          <p:nvSpPr>
            <p:cNvPr id="9" name="Freeform: Shape 8">
              <a:extLst>
                <a:ext uri="{FF2B5EF4-FFF2-40B4-BE49-F238E27FC236}">
                  <a16:creationId xmlns:a16="http://schemas.microsoft.com/office/drawing/2014/main" id="{CACF40F7-03F9-442E-96A1-09783D760CBF}"/>
                </a:ext>
              </a:extLst>
            </p:cNvPr>
            <p:cNvSpPr/>
            <p:nvPr/>
          </p:nvSpPr>
          <p:spPr>
            <a:xfrm flipH="1">
              <a:off x="6442698" y="4300261"/>
              <a:ext cx="727472" cy="887611"/>
            </a:xfrm>
            <a:custGeom>
              <a:avLst/>
              <a:gdLst>
                <a:gd name="connsiteX0" fmla="*/ 357783 w 727472"/>
                <a:gd name="connsiteY0" fmla="*/ 0 h 887611"/>
                <a:gd name="connsiteX1" fmla="*/ 158651 w 727472"/>
                <a:gd name="connsiteY1" fmla="*/ 29171 h 887611"/>
                <a:gd name="connsiteX2" fmla="*/ 46732 w 727472"/>
                <a:gd name="connsiteY2" fmla="*/ 118765 h 887611"/>
                <a:gd name="connsiteX3" fmla="*/ 5953 w 727472"/>
                <a:gd name="connsiteY3" fmla="*/ 254199 h 887611"/>
                <a:gd name="connsiteX4" fmla="*/ 52685 w 727472"/>
                <a:gd name="connsiteY4" fmla="*/ 406599 h 887611"/>
                <a:gd name="connsiteX5" fmla="*/ 222647 w 727472"/>
                <a:gd name="connsiteY5" fmla="*/ 566142 h 887611"/>
                <a:gd name="connsiteX6" fmla="*/ 320576 w 727472"/>
                <a:gd name="connsiteY6" fmla="*/ 636985 h 887611"/>
                <a:gd name="connsiteX7" fmla="*/ 378619 w 727472"/>
                <a:gd name="connsiteY7" fmla="*/ 689967 h 887611"/>
                <a:gd name="connsiteX8" fmla="*/ 0 w 727472"/>
                <a:gd name="connsiteY8" fmla="*/ 689967 h 887611"/>
                <a:gd name="connsiteX9" fmla="*/ 0 w 727472"/>
                <a:gd name="connsiteY9" fmla="*/ 887611 h 887611"/>
                <a:gd name="connsiteX10" fmla="*/ 727472 w 727472"/>
                <a:gd name="connsiteY10" fmla="*/ 887611 h 887611"/>
                <a:gd name="connsiteX11" fmla="*/ 651569 w 727472"/>
                <a:gd name="connsiteY11" fmla="*/ 684907 h 887611"/>
                <a:gd name="connsiteX12" fmla="*/ 413742 w 727472"/>
                <a:gd name="connsiteY12" fmla="*/ 460772 h 887611"/>
                <a:gd name="connsiteX13" fmla="*/ 277416 w 727472"/>
                <a:gd name="connsiteY13" fmla="*/ 340519 h 887611"/>
                <a:gd name="connsiteX14" fmla="*/ 247650 w 727472"/>
                <a:gd name="connsiteY14" fmla="*/ 262533 h 887611"/>
                <a:gd name="connsiteX15" fmla="*/ 277118 w 727472"/>
                <a:gd name="connsiteY15" fmla="*/ 194370 h 887611"/>
                <a:gd name="connsiteX16" fmla="*/ 351234 w 727472"/>
                <a:gd name="connsiteY16" fmla="*/ 166092 h 887611"/>
                <a:gd name="connsiteX17" fmla="*/ 427137 w 727472"/>
                <a:gd name="connsiteY17" fmla="*/ 195263 h 887611"/>
                <a:gd name="connsiteX18" fmla="*/ 466725 w 727472"/>
                <a:gd name="connsiteY18" fmla="*/ 298252 h 887611"/>
                <a:gd name="connsiteX19" fmla="*/ 709612 w 727472"/>
                <a:gd name="connsiteY19" fmla="*/ 278607 h 887611"/>
                <a:gd name="connsiteX20" fmla="*/ 657225 w 727472"/>
                <a:gd name="connsiteY20" fmla="*/ 118765 h 887611"/>
                <a:gd name="connsiteX21" fmla="*/ 549771 w 727472"/>
                <a:gd name="connsiteY21" fmla="*/ 30659 h 887611"/>
                <a:gd name="connsiteX22" fmla="*/ 357783 w 727472"/>
                <a:gd name="connsiteY22"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7472" h="887611">
                  <a:moveTo>
                    <a:pt x="357783" y="0"/>
                  </a:moveTo>
                  <a:cubicBezTo>
                    <a:pt x="272455" y="0"/>
                    <a:pt x="206077" y="9724"/>
                    <a:pt x="158651" y="29171"/>
                  </a:cubicBezTo>
                  <a:cubicBezTo>
                    <a:pt x="111224" y="48617"/>
                    <a:pt x="73918" y="78482"/>
                    <a:pt x="46732" y="118765"/>
                  </a:cubicBezTo>
                  <a:cubicBezTo>
                    <a:pt x="19546" y="159048"/>
                    <a:pt x="5953" y="204192"/>
                    <a:pt x="5953" y="254199"/>
                  </a:cubicBezTo>
                  <a:cubicBezTo>
                    <a:pt x="5953" y="307380"/>
                    <a:pt x="21530" y="358180"/>
                    <a:pt x="52685" y="406599"/>
                  </a:cubicBezTo>
                  <a:cubicBezTo>
                    <a:pt x="83840" y="455017"/>
                    <a:pt x="140494" y="508199"/>
                    <a:pt x="222647" y="566142"/>
                  </a:cubicBezTo>
                  <a:cubicBezTo>
                    <a:pt x="271463" y="599877"/>
                    <a:pt x="304105" y="623491"/>
                    <a:pt x="320576" y="636985"/>
                  </a:cubicBezTo>
                  <a:cubicBezTo>
                    <a:pt x="337046" y="650478"/>
                    <a:pt x="356394" y="668139"/>
                    <a:pt x="378619" y="689967"/>
                  </a:cubicBezTo>
                  <a:lnTo>
                    <a:pt x="0" y="689967"/>
                  </a:lnTo>
                  <a:lnTo>
                    <a:pt x="0" y="887611"/>
                  </a:lnTo>
                  <a:lnTo>
                    <a:pt x="727472" y="887611"/>
                  </a:lnTo>
                  <a:cubicBezTo>
                    <a:pt x="719137" y="815777"/>
                    <a:pt x="693837" y="748209"/>
                    <a:pt x="651569" y="684907"/>
                  </a:cubicBezTo>
                  <a:cubicBezTo>
                    <a:pt x="609302" y="621606"/>
                    <a:pt x="530027" y="546894"/>
                    <a:pt x="413742" y="460772"/>
                  </a:cubicBezTo>
                  <a:cubicBezTo>
                    <a:pt x="342702" y="407988"/>
                    <a:pt x="297259" y="367903"/>
                    <a:pt x="277416" y="340519"/>
                  </a:cubicBezTo>
                  <a:cubicBezTo>
                    <a:pt x="257572" y="313135"/>
                    <a:pt x="247650" y="287139"/>
                    <a:pt x="247650" y="262533"/>
                  </a:cubicBezTo>
                  <a:cubicBezTo>
                    <a:pt x="247650" y="235943"/>
                    <a:pt x="257473" y="213221"/>
                    <a:pt x="277118" y="194370"/>
                  </a:cubicBezTo>
                  <a:cubicBezTo>
                    <a:pt x="296763" y="175518"/>
                    <a:pt x="321469" y="166092"/>
                    <a:pt x="351234" y="166092"/>
                  </a:cubicBezTo>
                  <a:cubicBezTo>
                    <a:pt x="382191" y="166092"/>
                    <a:pt x="407491" y="175816"/>
                    <a:pt x="427137" y="195263"/>
                  </a:cubicBezTo>
                  <a:cubicBezTo>
                    <a:pt x="446782" y="214710"/>
                    <a:pt x="459978" y="249039"/>
                    <a:pt x="466725" y="298252"/>
                  </a:cubicBezTo>
                  <a:lnTo>
                    <a:pt x="709612" y="278607"/>
                  </a:lnTo>
                  <a:cubicBezTo>
                    <a:pt x="700087" y="210344"/>
                    <a:pt x="682625" y="157064"/>
                    <a:pt x="657225" y="118765"/>
                  </a:cubicBezTo>
                  <a:cubicBezTo>
                    <a:pt x="631825" y="80467"/>
                    <a:pt x="596007" y="51098"/>
                    <a:pt x="549771" y="30659"/>
                  </a:cubicBezTo>
                  <a:cubicBezTo>
                    <a:pt x="503535" y="10220"/>
                    <a:pt x="439539" y="0"/>
                    <a:pt x="3577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25D7DF5-B5ED-4309-B17A-129416EB76CC}"/>
                </a:ext>
              </a:extLst>
            </p:cNvPr>
            <p:cNvSpPr/>
            <p:nvPr/>
          </p:nvSpPr>
          <p:spPr>
            <a:xfrm flipH="1">
              <a:off x="8343530" y="4300261"/>
              <a:ext cx="500063" cy="887611"/>
            </a:xfrm>
            <a:custGeom>
              <a:avLst/>
              <a:gdLst>
                <a:gd name="connsiteX0" fmla="*/ 200620 w 500063"/>
                <a:gd name="connsiteY0" fmla="*/ 0 h 887611"/>
                <a:gd name="connsiteX1" fmla="*/ 0 w 500063"/>
                <a:gd name="connsiteY1" fmla="*/ 0 h 887611"/>
                <a:gd name="connsiteX2" fmla="*/ 0 w 500063"/>
                <a:gd name="connsiteY2" fmla="*/ 887611 h 887611"/>
                <a:gd name="connsiteX3" fmla="*/ 245269 w 500063"/>
                <a:gd name="connsiteY3" fmla="*/ 887611 h 887611"/>
                <a:gd name="connsiteX4" fmla="*/ 245269 w 500063"/>
                <a:gd name="connsiteY4" fmla="*/ 305991 h 887611"/>
                <a:gd name="connsiteX5" fmla="*/ 360462 w 500063"/>
                <a:gd name="connsiteY5" fmla="*/ 379214 h 887611"/>
                <a:gd name="connsiteX6" fmla="*/ 500063 w 500063"/>
                <a:gd name="connsiteY6" fmla="*/ 432793 h 887611"/>
                <a:gd name="connsiteX7" fmla="*/ 500063 w 500063"/>
                <a:gd name="connsiteY7" fmla="*/ 233958 h 887611"/>
                <a:gd name="connsiteX8" fmla="*/ 307777 w 500063"/>
                <a:gd name="connsiteY8" fmla="*/ 138113 h 887611"/>
                <a:gd name="connsiteX9" fmla="*/ 200620 w 500063"/>
                <a:gd name="connsiteY9"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3" h="887611">
                  <a:moveTo>
                    <a:pt x="200620" y="0"/>
                  </a:moveTo>
                  <a:lnTo>
                    <a:pt x="0" y="0"/>
                  </a:lnTo>
                  <a:lnTo>
                    <a:pt x="0" y="887611"/>
                  </a:lnTo>
                  <a:lnTo>
                    <a:pt x="245269" y="887611"/>
                  </a:lnTo>
                  <a:lnTo>
                    <a:pt x="245269" y="305991"/>
                  </a:lnTo>
                  <a:cubicBezTo>
                    <a:pt x="284956" y="336153"/>
                    <a:pt x="323354" y="360561"/>
                    <a:pt x="360462" y="379214"/>
                  </a:cubicBezTo>
                  <a:cubicBezTo>
                    <a:pt x="397570" y="397867"/>
                    <a:pt x="444103" y="415727"/>
                    <a:pt x="500063" y="432793"/>
                  </a:cubicBezTo>
                  <a:lnTo>
                    <a:pt x="500063" y="233958"/>
                  </a:lnTo>
                  <a:cubicBezTo>
                    <a:pt x="417513" y="207368"/>
                    <a:pt x="353417" y="175419"/>
                    <a:pt x="307777" y="138113"/>
                  </a:cubicBezTo>
                  <a:cubicBezTo>
                    <a:pt x="262136" y="100807"/>
                    <a:pt x="226417" y="54769"/>
                    <a:pt x="2006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D3EFC9-254B-40BD-AE3C-9F2E4114B469}"/>
                </a:ext>
              </a:extLst>
            </p:cNvPr>
            <p:cNvSpPr/>
            <p:nvPr/>
          </p:nvSpPr>
          <p:spPr>
            <a:xfrm flipH="1">
              <a:off x="8986468" y="4292819"/>
              <a:ext cx="719138" cy="902494"/>
            </a:xfrm>
            <a:custGeom>
              <a:avLst/>
              <a:gdLst>
                <a:gd name="connsiteX0" fmla="*/ 383977 w 719138"/>
                <a:gd name="connsiteY0" fmla="*/ 0 h 902494"/>
                <a:gd name="connsiteX1" fmla="*/ 173831 w 719138"/>
                <a:gd name="connsiteY1" fmla="*/ 44946 h 902494"/>
                <a:gd name="connsiteX2" fmla="*/ 47327 w 719138"/>
                <a:gd name="connsiteY2" fmla="*/ 187821 h 902494"/>
                <a:gd name="connsiteX3" fmla="*/ 0 w 719138"/>
                <a:gd name="connsiteY3" fmla="*/ 446485 h 902494"/>
                <a:gd name="connsiteX4" fmla="*/ 99417 w 719138"/>
                <a:gd name="connsiteY4" fmla="*/ 792659 h 902494"/>
                <a:gd name="connsiteX5" fmla="*/ 375047 w 719138"/>
                <a:gd name="connsiteY5" fmla="*/ 902494 h 902494"/>
                <a:gd name="connsiteX6" fmla="*/ 539353 w 719138"/>
                <a:gd name="connsiteY6" fmla="*/ 878384 h 902494"/>
                <a:gd name="connsiteX7" fmla="*/ 639366 w 719138"/>
                <a:gd name="connsiteY7" fmla="*/ 807839 h 902494"/>
                <a:gd name="connsiteX8" fmla="*/ 700683 w 719138"/>
                <a:gd name="connsiteY8" fmla="*/ 691753 h 902494"/>
                <a:gd name="connsiteX9" fmla="*/ 459581 w 719138"/>
                <a:gd name="connsiteY9" fmla="*/ 661392 h 902494"/>
                <a:gd name="connsiteX10" fmla="*/ 427435 w 719138"/>
                <a:gd name="connsiteY10" fmla="*/ 732830 h 902494"/>
                <a:gd name="connsiteX11" fmla="*/ 372071 w 719138"/>
                <a:gd name="connsiteY11" fmla="*/ 753666 h 902494"/>
                <a:gd name="connsiteX12" fmla="*/ 280988 w 719138"/>
                <a:gd name="connsiteY12" fmla="*/ 694730 h 902494"/>
                <a:gd name="connsiteX13" fmla="*/ 245269 w 719138"/>
                <a:gd name="connsiteY13" fmla="*/ 510778 h 902494"/>
                <a:gd name="connsiteX14" fmla="*/ 334566 w 719138"/>
                <a:gd name="connsiteY14" fmla="*/ 576263 h 902494"/>
                <a:gd name="connsiteX15" fmla="*/ 440531 w 719138"/>
                <a:gd name="connsiteY15" fmla="*/ 597099 h 902494"/>
                <a:gd name="connsiteX16" fmla="*/ 638473 w 719138"/>
                <a:gd name="connsiteY16" fmla="*/ 513755 h 902494"/>
                <a:gd name="connsiteX17" fmla="*/ 719138 w 719138"/>
                <a:gd name="connsiteY17" fmla="*/ 303014 h 902494"/>
                <a:gd name="connsiteX18" fmla="*/ 678061 w 719138"/>
                <a:gd name="connsiteY18" fmla="*/ 144661 h 902494"/>
                <a:gd name="connsiteX19" fmla="*/ 564952 w 719138"/>
                <a:gd name="connsiteY19" fmla="*/ 36612 h 902494"/>
                <a:gd name="connsiteX20" fmla="*/ 383977 w 719138"/>
                <a:gd name="connsiteY20" fmla="*/ 0 h 902494"/>
                <a:gd name="connsiteX21" fmla="*/ 376833 w 719138"/>
                <a:gd name="connsiteY21" fmla="*/ 151210 h 902494"/>
                <a:gd name="connsiteX22" fmla="*/ 456903 w 719138"/>
                <a:gd name="connsiteY22" fmla="*/ 187524 h 902494"/>
                <a:gd name="connsiteX23" fmla="*/ 488752 w 719138"/>
                <a:gd name="connsiteY23" fmla="*/ 296466 h 902494"/>
                <a:gd name="connsiteX24" fmla="*/ 455712 w 719138"/>
                <a:gd name="connsiteY24" fmla="*/ 408385 h 902494"/>
                <a:gd name="connsiteX25" fmla="*/ 373261 w 719138"/>
                <a:gd name="connsiteY25" fmla="*/ 447080 h 902494"/>
                <a:gd name="connsiteX26" fmla="*/ 288131 w 719138"/>
                <a:gd name="connsiteY26" fmla="*/ 409575 h 902494"/>
                <a:gd name="connsiteX27" fmla="*/ 254199 w 719138"/>
                <a:gd name="connsiteY27" fmla="*/ 302419 h 902494"/>
                <a:gd name="connsiteX28" fmla="*/ 289917 w 719138"/>
                <a:gd name="connsiteY28" fmla="*/ 191393 h 902494"/>
                <a:gd name="connsiteX29" fmla="*/ 376833 w 719138"/>
                <a:gd name="connsiteY29" fmla="*/ 151210 h 9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9138" h="902494">
                  <a:moveTo>
                    <a:pt x="383977" y="0"/>
                  </a:moveTo>
                  <a:cubicBezTo>
                    <a:pt x="296665" y="0"/>
                    <a:pt x="226616" y="14982"/>
                    <a:pt x="173831" y="44946"/>
                  </a:cubicBezTo>
                  <a:cubicBezTo>
                    <a:pt x="121047" y="74910"/>
                    <a:pt x="78879" y="122535"/>
                    <a:pt x="47327" y="187821"/>
                  </a:cubicBezTo>
                  <a:cubicBezTo>
                    <a:pt x="15776" y="253107"/>
                    <a:pt x="0" y="339328"/>
                    <a:pt x="0" y="446485"/>
                  </a:cubicBezTo>
                  <a:cubicBezTo>
                    <a:pt x="0" y="604044"/>
                    <a:pt x="33139" y="719435"/>
                    <a:pt x="99417" y="792659"/>
                  </a:cubicBezTo>
                  <a:cubicBezTo>
                    <a:pt x="165696" y="865882"/>
                    <a:pt x="257572" y="902494"/>
                    <a:pt x="375047" y="902494"/>
                  </a:cubicBezTo>
                  <a:cubicBezTo>
                    <a:pt x="444500" y="902494"/>
                    <a:pt x="499269" y="894457"/>
                    <a:pt x="539353" y="878384"/>
                  </a:cubicBezTo>
                  <a:cubicBezTo>
                    <a:pt x="579438" y="862310"/>
                    <a:pt x="612775" y="838796"/>
                    <a:pt x="639366" y="807839"/>
                  </a:cubicBezTo>
                  <a:cubicBezTo>
                    <a:pt x="665957" y="776883"/>
                    <a:pt x="686395" y="738188"/>
                    <a:pt x="700683" y="691753"/>
                  </a:cubicBezTo>
                  <a:lnTo>
                    <a:pt x="459581" y="661392"/>
                  </a:lnTo>
                  <a:cubicBezTo>
                    <a:pt x="453231" y="695127"/>
                    <a:pt x="442516" y="718939"/>
                    <a:pt x="427435" y="732830"/>
                  </a:cubicBezTo>
                  <a:cubicBezTo>
                    <a:pt x="412353" y="746721"/>
                    <a:pt x="393899" y="753666"/>
                    <a:pt x="372071" y="753666"/>
                  </a:cubicBezTo>
                  <a:cubicBezTo>
                    <a:pt x="333177" y="753666"/>
                    <a:pt x="302816" y="734021"/>
                    <a:pt x="280988" y="694730"/>
                  </a:cubicBezTo>
                  <a:cubicBezTo>
                    <a:pt x="265113" y="665758"/>
                    <a:pt x="253207" y="604441"/>
                    <a:pt x="245269" y="510778"/>
                  </a:cubicBezTo>
                  <a:cubicBezTo>
                    <a:pt x="274241" y="540544"/>
                    <a:pt x="304007" y="562372"/>
                    <a:pt x="334566" y="576263"/>
                  </a:cubicBezTo>
                  <a:cubicBezTo>
                    <a:pt x="365125" y="590153"/>
                    <a:pt x="400447" y="597099"/>
                    <a:pt x="440531" y="597099"/>
                  </a:cubicBezTo>
                  <a:cubicBezTo>
                    <a:pt x="518716" y="597099"/>
                    <a:pt x="584696" y="569317"/>
                    <a:pt x="638473" y="513755"/>
                  </a:cubicBezTo>
                  <a:cubicBezTo>
                    <a:pt x="692249" y="458192"/>
                    <a:pt x="719138" y="387946"/>
                    <a:pt x="719138" y="303014"/>
                  </a:cubicBezTo>
                  <a:cubicBezTo>
                    <a:pt x="719138" y="245071"/>
                    <a:pt x="705445" y="192286"/>
                    <a:pt x="678061" y="144661"/>
                  </a:cubicBezTo>
                  <a:cubicBezTo>
                    <a:pt x="650677" y="97036"/>
                    <a:pt x="612973" y="61020"/>
                    <a:pt x="564952" y="36612"/>
                  </a:cubicBezTo>
                  <a:cubicBezTo>
                    <a:pt x="516930" y="12204"/>
                    <a:pt x="456605" y="0"/>
                    <a:pt x="383977" y="0"/>
                  </a:cubicBezTo>
                  <a:close/>
                  <a:moveTo>
                    <a:pt x="376833" y="151210"/>
                  </a:moveTo>
                  <a:cubicBezTo>
                    <a:pt x="408980" y="151210"/>
                    <a:pt x="435670" y="163314"/>
                    <a:pt x="456903" y="187524"/>
                  </a:cubicBezTo>
                  <a:cubicBezTo>
                    <a:pt x="478135" y="211733"/>
                    <a:pt x="488752" y="248047"/>
                    <a:pt x="488752" y="296466"/>
                  </a:cubicBezTo>
                  <a:cubicBezTo>
                    <a:pt x="488752" y="345282"/>
                    <a:pt x="477739" y="382588"/>
                    <a:pt x="455712" y="408385"/>
                  </a:cubicBezTo>
                  <a:cubicBezTo>
                    <a:pt x="433685" y="434182"/>
                    <a:pt x="406202" y="447080"/>
                    <a:pt x="373261" y="447080"/>
                  </a:cubicBezTo>
                  <a:cubicBezTo>
                    <a:pt x="339130" y="447080"/>
                    <a:pt x="310753" y="434578"/>
                    <a:pt x="288131" y="409575"/>
                  </a:cubicBezTo>
                  <a:cubicBezTo>
                    <a:pt x="265510" y="384572"/>
                    <a:pt x="254199" y="348853"/>
                    <a:pt x="254199" y="302419"/>
                  </a:cubicBezTo>
                  <a:cubicBezTo>
                    <a:pt x="254199" y="255191"/>
                    <a:pt x="266105" y="218182"/>
                    <a:pt x="289917" y="191393"/>
                  </a:cubicBezTo>
                  <a:cubicBezTo>
                    <a:pt x="313730" y="164604"/>
                    <a:pt x="342702" y="151210"/>
                    <a:pt x="376833" y="151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AB1CBB6-D864-4898-B363-62C6123FA3CE}"/>
                </a:ext>
              </a:extLst>
            </p:cNvPr>
            <p:cNvGrpSpPr/>
            <p:nvPr/>
          </p:nvGrpSpPr>
          <p:grpSpPr>
            <a:xfrm>
              <a:off x="7313044" y="4204191"/>
              <a:ext cx="849881" cy="991121"/>
              <a:chOff x="6955856" y="5224590"/>
              <a:chExt cx="887612" cy="1035122"/>
            </a:xfrm>
            <a:grpFill/>
          </p:grpSpPr>
          <p:sp>
            <p:nvSpPr>
              <p:cNvPr id="13" name="Freeform: Shape 12">
                <a:extLst>
                  <a:ext uri="{FF2B5EF4-FFF2-40B4-BE49-F238E27FC236}">
                    <a16:creationId xmlns:a16="http://schemas.microsoft.com/office/drawing/2014/main" id="{6FCED441-357D-49C5-B60D-DA29D1861C36}"/>
                  </a:ext>
                </a:extLst>
              </p:cNvPr>
              <p:cNvSpPr/>
              <p:nvPr/>
            </p:nvSpPr>
            <p:spPr>
              <a:xfrm>
                <a:off x="6955856" y="5397559"/>
                <a:ext cx="887612" cy="862153"/>
              </a:xfrm>
              <a:custGeom>
                <a:avLst/>
                <a:gdLst>
                  <a:gd name="connsiteX0" fmla="*/ 301395 w 887612"/>
                  <a:gd name="connsiteY0" fmla="*/ 0 h 862153"/>
                  <a:gd name="connsiteX1" fmla="*/ 301395 w 887612"/>
                  <a:gd name="connsiteY1" fmla="*/ 239153 h 862153"/>
                  <a:gd name="connsiteX2" fmla="*/ 279424 w 887612"/>
                  <a:gd name="connsiteY2" fmla="*/ 253966 h 862153"/>
                  <a:gd name="connsiteX3" fmla="*/ 211335 w 887612"/>
                  <a:gd name="connsiteY3" fmla="*/ 418346 h 862153"/>
                  <a:gd name="connsiteX4" fmla="*/ 443805 w 887612"/>
                  <a:gd name="connsiteY4" fmla="*/ 650815 h 862153"/>
                  <a:gd name="connsiteX5" fmla="*/ 676275 w 887612"/>
                  <a:gd name="connsiteY5" fmla="*/ 418346 h 862153"/>
                  <a:gd name="connsiteX6" fmla="*/ 608187 w 887612"/>
                  <a:gd name="connsiteY6" fmla="*/ 253966 h 862153"/>
                  <a:gd name="connsiteX7" fmla="*/ 586218 w 887612"/>
                  <a:gd name="connsiteY7" fmla="*/ 239155 h 862153"/>
                  <a:gd name="connsiteX8" fmla="*/ 586218 w 887612"/>
                  <a:gd name="connsiteY8" fmla="*/ 1 h 862153"/>
                  <a:gd name="connsiteX9" fmla="*/ 616555 w 887612"/>
                  <a:gd name="connsiteY9" fmla="*/ 9418 h 862153"/>
                  <a:gd name="connsiteX10" fmla="*/ 887612 w 887612"/>
                  <a:gd name="connsiteY10" fmla="*/ 418347 h 862153"/>
                  <a:gd name="connsiteX11" fmla="*/ 443806 w 887612"/>
                  <a:gd name="connsiteY11" fmla="*/ 862153 h 862153"/>
                  <a:gd name="connsiteX12" fmla="*/ 0 w 887612"/>
                  <a:gd name="connsiteY12" fmla="*/ 418347 h 862153"/>
                  <a:gd name="connsiteX13" fmla="*/ 271057 w 887612"/>
                  <a:gd name="connsiteY13" fmla="*/ 9418 h 86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612" h="862153">
                    <a:moveTo>
                      <a:pt x="301395" y="0"/>
                    </a:moveTo>
                    <a:lnTo>
                      <a:pt x="301395" y="239153"/>
                    </a:lnTo>
                    <a:lnTo>
                      <a:pt x="279424" y="253966"/>
                    </a:lnTo>
                    <a:cubicBezTo>
                      <a:pt x="237355" y="296035"/>
                      <a:pt x="211335" y="354152"/>
                      <a:pt x="211335" y="418346"/>
                    </a:cubicBezTo>
                    <a:cubicBezTo>
                      <a:pt x="211335" y="546735"/>
                      <a:pt x="315415" y="650815"/>
                      <a:pt x="443805" y="650815"/>
                    </a:cubicBezTo>
                    <a:cubicBezTo>
                      <a:pt x="572195" y="650815"/>
                      <a:pt x="676275" y="546735"/>
                      <a:pt x="676275" y="418346"/>
                    </a:cubicBezTo>
                    <a:cubicBezTo>
                      <a:pt x="676275" y="354152"/>
                      <a:pt x="650255" y="296035"/>
                      <a:pt x="608187" y="253966"/>
                    </a:cubicBezTo>
                    <a:lnTo>
                      <a:pt x="586218" y="239155"/>
                    </a:lnTo>
                    <a:lnTo>
                      <a:pt x="586218" y="1"/>
                    </a:lnTo>
                    <a:lnTo>
                      <a:pt x="616555" y="9418"/>
                    </a:lnTo>
                    <a:cubicBezTo>
                      <a:pt x="775844" y="76791"/>
                      <a:pt x="887612" y="234517"/>
                      <a:pt x="887612" y="418347"/>
                    </a:cubicBezTo>
                    <a:cubicBezTo>
                      <a:pt x="887612" y="663454"/>
                      <a:pt x="688913" y="862153"/>
                      <a:pt x="443806" y="862153"/>
                    </a:cubicBezTo>
                    <a:cubicBezTo>
                      <a:pt x="198699" y="862153"/>
                      <a:pt x="0" y="663454"/>
                      <a:pt x="0" y="418347"/>
                    </a:cubicBezTo>
                    <a:cubicBezTo>
                      <a:pt x="0" y="234517"/>
                      <a:pt x="111768" y="76791"/>
                      <a:pt x="271057" y="94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A9525C2-2CA6-4EE4-89D0-693160F22F7D}"/>
                  </a:ext>
                </a:extLst>
              </p:cNvPr>
              <p:cNvSpPr/>
              <p:nvPr/>
            </p:nvSpPr>
            <p:spPr>
              <a:xfrm>
                <a:off x="7297484" y="5224590"/>
                <a:ext cx="204355" cy="563761"/>
              </a:xfrm>
              <a:prstGeom prst="roundRect">
                <a:avLst>
                  <a:gd name="adj" fmla="val 24830"/>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AA72BFE4-32DA-4C77-9D77-7FD57461F31E}"/>
              </a:ext>
            </a:extLst>
          </p:cNvPr>
          <p:cNvGrpSpPr/>
          <p:nvPr userDrawn="1"/>
        </p:nvGrpSpPr>
        <p:grpSpPr>
          <a:xfrm>
            <a:off x="295274" y="4812589"/>
            <a:ext cx="1036850" cy="1435084"/>
            <a:chOff x="972424" y="4140745"/>
            <a:chExt cx="1826508" cy="2528035"/>
          </a:xfrm>
        </p:grpSpPr>
        <p:cxnSp>
          <p:nvCxnSpPr>
            <p:cNvPr id="15" name="Straight Connector 14">
              <a:extLst>
                <a:ext uri="{FF2B5EF4-FFF2-40B4-BE49-F238E27FC236}">
                  <a16:creationId xmlns:a16="http://schemas.microsoft.com/office/drawing/2014/main" id="{373E830E-091A-49FE-88FC-63F1752F37F2}"/>
                </a:ext>
              </a:extLst>
            </p:cNvPr>
            <p:cNvCxnSpPr>
              <a:cxnSpLocks/>
            </p:cNvCxnSpPr>
            <p:nvPr userDrawn="1"/>
          </p:nvCxnSpPr>
          <p:spPr>
            <a:xfrm flipH="1">
              <a:off x="1797103" y="4140745"/>
              <a:ext cx="1001829" cy="2528035"/>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E876D7-5B72-4ADF-88F9-0C63AEB70165}"/>
                </a:ext>
              </a:extLst>
            </p:cNvPr>
            <p:cNvCxnSpPr>
              <a:cxnSpLocks/>
            </p:cNvCxnSpPr>
            <p:nvPr userDrawn="1"/>
          </p:nvCxnSpPr>
          <p:spPr>
            <a:xfrm flipH="1">
              <a:off x="1393342" y="4920916"/>
              <a:ext cx="679417" cy="1714456"/>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7F14AE-4DDA-47B5-BA03-31FC196CA9CF}"/>
                </a:ext>
              </a:extLst>
            </p:cNvPr>
            <p:cNvCxnSpPr>
              <a:cxnSpLocks/>
            </p:cNvCxnSpPr>
            <p:nvPr userDrawn="1"/>
          </p:nvCxnSpPr>
          <p:spPr>
            <a:xfrm flipH="1">
              <a:off x="972424" y="5607124"/>
              <a:ext cx="402446" cy="1015544"/>
            </a:xfrm>
            <a:prstGeom prst="line">
              <a:avLst/>
            </a:prstGeom>
            <a:ln w="76200" cap="rnd"/>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A68F181-503C-4D76-B617-2202BFF729D3}"/>
              </a:ext>
            </a:extLst>
          </p:cNvPr>
          <p:cNvGrpSpPr/>
          <p:nvPr userDrawn="1"/>
        </p:nvGrpSpPr>
        <p:grpSpPr>
          <a:xfrm flipH="1">
            <a:off x="363312" y="5064503"/>
            <a:ext cx="224583" cy="305198"/>
            <a:chOff x="4708260" y="456723"/>
            <a:chExt cx="659554" cy="896303"/>
          </a:xfrm>
          <a:solidFill>
            <a:schemeClr val="accent1"/>
          </a:solidFill>
        </p:grpSpPr>
        <p:sp>
          <p:nvSpPr>
            <p:cNvPr id="20" name="Freeform: Shape 19">
              <a:extLst>
                <a:ext uri="{FF2B5EF4-FFF2-40B4-BE49-F238E27FC236}">
                  <a16:creationId xmlns:a16="http://schemas.microsoft.com/office/drawing/2014/main" id="{B4F43BAD-F74C-4E06-A4CE-7FB4D55EC7A6}"/>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EB55754-FA10-466C-9BC4-00DC1A01BD03}"/>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23DFFCE-CF0E-4AC3-9A8C-36687F5EC9C8}"/>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2859C6-A3A7-4B98-A1F5-9A62EA1D4B73}"/>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5BEE0E1-2A50-47CC-9F54-F78EF3180E45}"/>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FE0D3F4-0361-4C7D-9E55-DBCC0C0917EB}"/>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1565FF6-4778-43D7-95CC-9B521765CC64}"/>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F4F7BC6-7195-40CC-AD8E-430CCD92576C}"/>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F5FA6F8-E465-4E50-962C-7154597C526C}"/>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F71D6D5-76A2-4FBF-9396-3280770ACBBC}"/>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1570A08-F3A9-43F6-8245-F53ABA031A92}"/>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93F4CD-B227-4B1F-BBC0-A2E1D556014E}"/>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BB26450-B6C3-4198-AF71-9A714248B731}"/>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7A55AB-9CEC-442F-92AA-DDD116D3BB7E}"/>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6919671-5F48-4F65-ADFF-DF6DC7E1ADE0}"/>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1DF0DF4-8785-427B-B331-56B131470CF4}"/>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ECB5F75-F9AD-43C5-9615-21F3E709F429}"/>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C31CF9-A329-4AE4-A55F-925209CF5172}"/>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407FB81-32C7-48A2-88A3-BD0A0F6A1774}"/>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59DD85F-85D0-46D5-86FA-1B884FD1644A}"/>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3AA83F0-1CFB-44E8-B15E-C453FA7E273C}"/>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C689DB2-EEC8-431A-AD22-6D1FCF500D02}"/>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0CBC265-88DC-4E8C-A89B-14ABB496BFE7}"/>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465EA25-2510-4354-8910-5E02FD83908D}"/>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A3B70BB-9E9E-4050-A9A8-39AC7A738AAE}"/>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298EA78-3148-476E-A922-AB5FF77A12F3}"/>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BFB7A35-E719-4C9B-A05D-F0F49AFD6CFC}"/>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556AE7-D57A-4E83-B31F-43F7208A59E5}"/>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F330F39-59FA-4F8B-9823-19A11B9634C2}"/>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307A4BD-260C-4B2D-BF2C-5444B313E10D}"/>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82F014A-B41C-4729-A6E0-C3137E7D59B4}"/>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EAB8102-45E4-454C-89A8-1B95310B2350}"/>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1E940DC-800F-47A8-9D6D-3DB14A521B5C}"/>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2979C8D-A1D6-4481-A162-8AF66CDA16BF}"/>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A3C7D6B-8CF9-4F4F-9941-6BFC3EFBFF60}"/>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0D8FC1E-0883-4C85-AD40-47B6F271350C}"/>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09DEA91-7E3F-4EC1-A1EB-9DD11B2A51CA}"/>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EBFEBB2-87B1-41E3-B132-5245E8B2ACAE}"/>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A7C67F1-2117-4046-A59B-ADB19B42A3E2}"/>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5D47BE-858E-4C97-950F-E205EC503D11}"/>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61018C-2A89-48A3-A727-C00FA40D33A0}"/>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6979871-E61C-4E99-8E99-3C0C3995EA96}"/>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FEF843-EE96-4DA6-A364-2CFBC41790F3}"/>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7F1133C-1502-490C-928C-E2CE61B50A16}"/>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4486A1-2832-468A-BD4C-AE2D979BE4CF}"/>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17715BC-744E-4AB9-80FA-2E2BD078A8FA}"/>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7AB3833-118D-4F5E-96C5-345B1FB54A5B}"/>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FE98093-E6B1-4952-90E9-2D7A20A92689}"/>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5D418DD-166E-420B-B46C-F9768915AD72}"/>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AE82AD1-A28B-41E9-8407-0EC300A7E5D0}"/>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3245FB6-49EB-4365-9BA2-61B400F14EA6}"/>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EBD6AB1-5805-4646-91C7-4B849896663C}"/>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D06603C-5E7E-4085-A9F0-0CE51AE41FEB}"/>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F8B2EE5-72E0-474E-BC21-A5D690A5B13F}"/>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1A31F49-9443-45D3-BEE8-7798BFA87D41}"/>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D51EF3A-241A-438A-B966-BB21773A2F22}"/>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CAFAACC-B3AF-4DB7-9A0C-19FA4EE2AE4C}"/>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8AB0B10-7002-4300-917D-5F88D09A6946}"/>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EA02D60-7923-4C0F-8A1F-F8385E59D025}"/>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5DC98DA-E146-4D6B-B7A2-EFE2CE4EBCC8}"/>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0A208A6-C920-42B8-A96F-BBBCA983ABEC}"/>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D336BB8-88F7-4A02-A603-897B4B7E361C}"/>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61D2A9A-073B-4331-9295-1C575475A1DB}"/>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AF005F6-BD0C-4F09-940F-56B5502E29EF}"/>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D62CADB-1C23-40B8-A7A7-7D3AB0271168}"/>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BAD288C-8C70-463D-8E26-67C8044B1AEB}"/>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C7937FF-6B75-4265-8BC0-9F794852D81B}"/>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25B65CC-DB60-4075-97AF-98A09153129D}"/>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7CDBCE-6427-4D3D-8B26-0D4F44D8B086}"/>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7F0ADC7-A03D-48D0-BD9C-23AAE1780F7B}"/>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1F6D465-003C-4F9F-8089-553D55463FAF}"/>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0D5B5E9-BC9C-4483-8080-DDEA4D6A5BD2}"/>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4CB2C3-A285-4884-BD82-2506E89BAD84}"/>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F1263CC-303D-4AB4-9483-13D0F963EA6A}"/>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ABAD91-CE53-4C55-982D-B4E2173232AB}"/>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400BADB-1506-4F98-820D-0FFBE28BE08F}"/>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7F78F38-04D7-4F98-BD86-79429A6E2850}"/>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4C0A72D-DB2E-412B-96A6-F713664E5EC1}"/>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6E9199B-FE09-4FB4-BB23-982C9DB0AA81}"/>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639CC56-3029-4F05-963D-C216B6939DB2}"/>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28A7FA3-E8E2-4C1A-9BAC-759FFD9D226B}"/>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7412B7-0A5E-442E-87F9-3F80B8B32979}"/>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BF2D6D5-A8BA-4CDB-8D7A-472865634042}"/>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BEC73F2-B3D4-4365-B1E3-8B3CBCCB528F}"/>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C8F649-29B4-4C29-B584-E3309222FB83}"/>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2D68CFB-9B5D-42AB-80B2-0BF46C9EC32F}"/>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9818A03-04C8-49C0-AD13-F7CDCD8EC6BD}"/>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03A1484-5557-40AE-A39F-6C66C8581920}"/>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4B28CBA-E5F4-4D88-83DF-886C6F17EEC4}"/>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6A17CEE-4CF9-4A85-829C-21CAAF88B8F8}"/>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632789A-C34E-4349-A36F-8116D2514CC5}"/>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886941F-04CE-42CE-BF9F-52575EAEE55B}"/>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2B22B07-8B96-4B7F-B921-F400D18A880B}"/>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F4ED484-2C66-4472-BDA0-C76B2D856DE2}"/>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91F66E8-00C0-42F0-B4FF-1C41DF8F8043}"/>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D44E095-F826-42DB-B127-AD2B0EA5E363}"/>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E4FA728-BE6F-4906-ACF4-59998D27B98A}"/>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DA71AA5-7AF6-4787-96DB-2C09F5B2F562}"/>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4A6275B-3EF7-464F-B69C-DB9DDD6690F5}"/>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D9D1CFE-E18D-47FA-BAA2-203B36AB25C7}"/>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8E7E09E-4CF1-4A77-8AB1-D3D68D083851}"/>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4D2D6B6-83BB-499E-907F-83F26426F3A3}"/>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8D1C48-0449-4594-A202-B579D345BB47}"/>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6AFF10-C348-4425-B413-4B6C4E5C4DAC}"/>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FA89E93-ED1E-40EA-B083-CAF70A030709}"/>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190D8E76-1DBD-4CD9-8D40-C37A87A1908C}"/>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1213E91-FF16-4E4D-82DF-6748BC998B5D}"/>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0879F06-87B3-4AD4-97C8-E841000CCECE}"/>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F0449BF-CB69-4E4B-9EFB-1EEF54E302CB}"/>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F1EA4CF-457F-4E7D-BBA0-3A463F499A12}"/>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A13084E-3B73-4977-9BD7-746134F84B52}"/>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9109D3E-FECD-40AC-A21F-B2AB3BC3F5C4}"/>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8E9A969-B710-4BDB-AE0C-46BCFA8724FF}"/>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2D6567A-2A82-4ACC-A750-E587CE37F722}"/>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6DD0C97-287C-4B6A-A110-A27CD139C4B6}"/>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34B3A5B-0FCE-46F5-8467-DA7320631435}"/>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2B74B0E-02D1-41CC-B807-B6257E3A862B}"/>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918515B-C824-4C14-8C44-307430D97D76}"/>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62319-38E6-45D6-B827-2E3C839BBF60}"/>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7FBD2E9-9A50-4F26-826D-B8659165AB7E}"/>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FF56451-0BB6-4372-BEF4-E58B260C4C3F}"/>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23A8600-EF21-4BFD-9C38-64C62A98C118}"/>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126AE1B-841B-4409-871F-E9033E7ED2C3}"/>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A2EF932-B1F8-42C0-B61A-E5C180C5484F}"/>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0397DC16-4AEA-426B-822E-76129CB29A9E}"/>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7236EF6-825E-42ED-8FE4-A589C4655516}"/>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A222110-3C73-4914-8147-7E2AD1E06645}"/>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F2054E1-8502-47B0-8A0D-DD3757554F01}"/>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BCAA61C-7DE9-4893-9ED2-9C88EE8BBFCF}"/>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0B33427-7433-4394-BB92-0F31F5BA4C56}"/>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7526696-50BF-4B55-A4DB-36A5CEBE534B}"/>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A55097F-83A6-4E50-98A7-6024720B3D75}"/>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0E32518A-465E-4BF4-A5E0-6A4EA6B8D29D}"/>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00C58F6-1E01-4375-8547-E7DD3F8E93DB}"/>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55CF8FB-F591-498E-AF84-8E4766F884D3}"/>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888F0D-0EC2-4FA9-BC42-11140FFF86DE}"/>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3AED1D4-A316-4A4F-9B38-6C304635033E}"/>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04D645C-733A-47DB-BCF2-666A2109D416}"/>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D7316C5-4F17-42AD-9C93-ED036055CCB4}"/>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B4F2F10-D9DB-4A20-AE34-DEE8C307C653}"/>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0AEB194-3E99-4493-8E09-214F5531486F}"/>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B74C666-2FD0-4ABF-9567-847B4130953B}"/>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25B923E-81A8-4C4E-84B2-C0B843EFC766}"/>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F155A2C-AA5E-49B1-A4D1-DF39C321517E}"/>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1469535-A5B0-467B-B8B0-65152493852D}"/>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80FEE60B-577B-493C-8ED3-424DE3B805AC}"/>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3BD6F35-C041-420D-8F84-530A928478C3}"/>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DC1D6624-75F2-4B0B-B21D-97933180F354}"/>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6F89BEF-0F58-40B8-B158-86CDC44A76C3}"/>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D70070A-5626-4972-B814-273C73035AF3}"/>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5008B72-0EBE-4F63-998F-4B50E0D4E0F1}"/>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144201E-8850-4B4E-BD57-D77B219E6FD3}"/>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112B351-01B3-4739-86EE-1DCB9AA1875F}"/>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37DB5D9-33E8-44D0-B435-A31BCA39C04A}"/>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E606ED0E-BD2C-4D34-829E-45983F157634}"/>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0B61CDD-BE85-41FD-999E-48D57B79AEC9}"/>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52A0248-EEFB-4A49-9E49-FEB4A90C64E0}"/>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F7E544C-C5B1-4EE2-8883-B791CD731520}"/>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E149FC5-830D-4948-B1F1-668B713A0616}"/>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CCEC2C6-B302-4176-8628-0C2F79DD8C4C}"/>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E5073AC-9B47-4995-BF56-88C78ED9DAFF}"/>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2AB91E5-CDF8-4D21-B4B8-F14EEBDBF676}"/>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D6466B34-4270-4E77-B15F-94EF0A990698}"/>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A72AFBC-A9F7-40FE-B51F-82C06C93D307}"/>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AEEB93F-A5E8-4909-8548-6909E3DC31CC}"/>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E39E559-6FC9-4B08-BDB8-BB337744A1F8}"/>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33456133-2A6A-41A7-AA38-36299AB81A56}"/>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449030B-C354-4330-A318-4AA46486F52E}"/>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93B4496-D62A-424E-8489-DEF4B2565AF3}"/>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892A9D8-982F-4DA2-A20F-6B46A6875377}"/>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B024F38-FDCD-40A4-AAF8-B3EED49A2846}"/>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377B938-AAE0-4174-815F-30EB70D83947}"/>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DC532A3-E85D-486E-9E1B-A465FF4DA50F}"/>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41F3BD74-08E2-4BA1-B29A-CF580AEDA3DA}"/>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4ABF036-7AFD-4360-86A2-6CE5F185F476}"/>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E518BF0-EA52-4CD5-8A17-FB958325F84E}"/>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13699B94-C991-4379-A2FA-9BA63C484821}"/>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16A5790-3BD0-4BB7-8295-744F6BA238A5}"/>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3B5437A-0F41-44DF-A63D-92A8DE5BEFC6}"/>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340D6C15-7AFA-4BFB-8DFC-943C4205B205}"/>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EE661CC8-56E3-4C0D-AB6C-76D0204F1A79}"/>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028DB7BB-B6CB-4762-AC67-FE446F1564CA}"/>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7FBE4B1-7DE5-4C4F-8088-5773771EB471}"/>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44463CA-8908-434B-A1D1-0112BC5DE024}"/>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429C1932-5D5D-43F6-9317-24B2D2D3B6B8}"/>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B667AE8-04BB-44B0-A899-8C6A8C9FC879}"/>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7B48A1FF-DC75-4A47-B749-64D60E8FD629}"/>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9D01A08-6830-4484-A072-DFE7FFD19FB0}"/>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72AFC27-39B6-465D-98FE-9EC521FEEE32}"/>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A8A5523-6DC2-42A6-A201-8D25912BB19A}"/>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CE65C7A-731D-4E8E-99F3-D04C1B33DB4D}"/>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19B0A5D1-803B-47B7-9A8B-0EB0CA9F09DD}"/>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grpFill/>
            <a:ln w="9525" cap="flat">
              <a:noFill/>
              <a:prstDash val="solid"/>
              <a:miter/>
            </a:ln>
          </p:spPr>
          <p:txBody>
            <a:bodyPr rtlCol="0" anchor="ctr"/>
            <a:lstStyle/>
            <a:p>
              <a:endParaRPr lang="en-US"/>
            </a:p>
          </p:txBody>
        </p:sp>
      </p:grpSp>
      <p:grpSp>
        <p:nvGrpSpPr>
          <p:cNvPr id="212" name="Group 211">
            <a:extLst>
              <a:ext uri="{FF2B5EF4-FFF2-40B4-BE49-F238E27FC236}">
                <a16:creationId xmlns:a16="http://schemas.microsoft.com/office/drawing/2014/main" id="{D97B6E48-26CA-4A5A-AC57-D488473B230F}"/>
              </a:ext>
            </a:extLst>
          </p:cNvPr>
          <p:cNvGrpSpPr/>
          <p:nvPr userDrawn="1"/>
        </p:nvGrpSpPr>
        <p:grpSpPr>
          <a:xfrm flipH="1">
            <a:off x="1416109" y="4408951"/>
            <a:ext cx="305167" cy="267260"/>
            <a:chOff x="6809793" y="1954053"/>
            <a:chExt cx="1048808" cy="918528"/>
          </a:xfrm>
          <a:solidFill>
            <a:schemeClr val="accent1"/>
          </a:solidFill>
        </p:grpSpPr>
        <p:sp>
          <p:nvSpPr>
            <p:cNvPr id="213" name="Freeform: Shape 212">
              <a:extLst>
                <a:ext uri="{FF2B5EF4-FFF2-40B4-BE49-F238E27FC236}">
                  <a16:creationId xmlns:a16="http://schemas.microsoft.com/office/drawing/2014/main" id="{528A10B7-263D-4627-9F78-BD94C5694400}"/>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F0157E0-1DBB-4359-9DD9-2E511C763EBE}"/>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7103387-3192-454A-9D36-99361CDE2E80}"/>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63B8610-0B8D-4B26-AD4F-42F3AEDA9651}"/>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0E2699AC-6EFE-4799-A52E-7192042ACAEE}"/>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8773514-CA25-4084-93B7-F7BA945F32D7}"/>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042E259-F3EB-4149-909A-F7893DD55A14}"/>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2F74D149-C5C1-417C-96CA-784137F78C5E}"/>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D6BA8E1-5A73-4164-95AE-F4923BC53CB1}"/>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C9374F3-E1EE-49D0-A0CA-DD728756E9DF}"/>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0DED97B-5920-4D3B-AABA-D9DEC9FAF51C}"/>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31AE22D-56F5-4BF3-97EC-04AE0B775879}"/>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0B065548-9CAF-493B-BBFB-F8072529AC6C}"/>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8C693C57-4B38-47E3-8009-BD1CB9E4EDB0}"/>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EE70D5A-4AD4-42F6-8010-343F9243BABD}"/>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19BFFAAE-D33E-44EF-AC92-7556AC847305}"/>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607D975-1654-4357-B5A0-E1A6E9E634B4}"/>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2925B25C-538E-40E0-A033-8973BF832948}"/>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9187A973-9317-47C4-9F26-D42D735CE1B6}"/>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718CDD94-4A20-4E18-A3FB-14AEE25EB00E}"/>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7B8C9D68-1B5D-4C50-AFE9-4308F88CB292}"/>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696B2A82-C68C-425F-8608-0FDF53AA6A90}"/>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FF804E23-CA51-4978-B7CC-48628C66DA37}"/>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FFFC87E2-E7D7-4AE7-B73F-624CD491197D}"/>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FBE9B5A6-D795-4D70-A87C-DAB15220814E}"/>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F772699-449E-4776-8C3A-B9A61FEC2330}"/>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613C0CEB-67EB-49E6-9753-2584256A329B}"/>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FECEB34C-B1CC-40A7-B24D-375ECD4DC0FA}"/>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E685C8F4-D7B8-4C01-A0CE-EDC178CF90B9}"/>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D59B76DE-0E79-4E7A-BEEE-04B1D5E577E3}"/>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9F4AFA98-B4BB-4BF5-936E-467F3A7D4980}"/>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A1AC697-DE66-4954-B0F0-34944DEF1457}"/>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72A845D7-844E-4F87-A52F-C35812257A09}"/>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025F813C-DEFD-453D-B75A-FC7B7CE9CA1C}"/>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FE90E798-98CC-4C49-BB91-2ACB9E41D221}"/>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4DAF98DC-1AA5-4985-90FC-F2C9BD7F50A8}"/>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D866B14-D6C7-4BAA-9752-3252DFB7DD59}"/>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EF573B19-5AF5-40E4-A9B6-62637225102B}"/>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3780F65F-68E6-4100-8FBE-AD75A11804E9}"/>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C3DB208-EBEA-4C97-9F59-54274D2C6F1D}"/>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37B6594-A88B-4F16-8C34-3997F129248B}"/>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0C226684-D621-42F6-8033-F3B02776F1D7}"/>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EAEDBD4B-3F28-46AC-8B61-F7D4954CA00B}"/>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395A701-5D5D-44EF-A8BB-D78F2D3EA348}"/>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FF5BF07-CDD0-46E0-961A-2A407A5B5424}"/>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2586AB8-1C07-460A-AE90-A45928DD9F91}"/>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1709F34-7D37-4B19-B801-52EC3A825140}"/>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3F961AD-9E21-473D-8B04-20EB0CF458AF}"/>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4AE2F4C-3197-4600-AD1D-9E3487154ACD}"/>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C65A436-EE01-4E5E-9726-02E6084FCCF1}"/>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3D1180C3-E42C-4844-9B81-A340E049AC0A}"/>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EC0313C-81FF-49D2-8F8B-7B7704903D8C}"/>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8004AC3-0063-48FF-95FA-936E9166B050}"/>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01BDB315-0DA2-41A5-B092-DFD5E0F0685C}"/>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0F640866-7418-4D06-B48B-32AC0672FEB1}"/>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DE3A4B8-537C-4CEE-B685-D709AFD777D6}"/>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30D2350-5E37-41FD-A938-D39C3F48E2AF}"/>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41B8A32C-BE2D-4E59-BE7C-9C905825E8B5}"/>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602B1DD-58EA-49DF-9192-4B87A6ED76AE}"/>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E86E319E-9D92-48D1-92CE-868DAAB18649}"/>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3794CB4-FA1E-49C1-8F01-3B72E4994ACF}"/>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3CAB7D61-CBD3-40ED-8187-2C2ECD5D86FC}"/>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00D04417-EAE4-49C8-B68F-BF0C68CDC147}"/>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EE73F419-68ED-4EB4-9BE7-490FF07C0DBB}"/>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46A2098F-D62D-4C00-99B6-74E08F4E950E}"/>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856345F-21EA-475C-BCD8-5E13A6411A5B}"/>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7AF7C2C-F32D-4AD6-88AA-7F1439F67A27}"/>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CBA71A16-8B1C-452C-9E5F-1E1F6CB4C897}"/>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D9155C62-213D-4C49-9BBE-010C14D382B3}"/>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7F47B9DA-018F-4BA9-8539-9CE5A15229F9}"/>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C9FD31EE-3D9B-49C9-BDC9-E1131DC1E90E}"/>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3609DD87-4AD7-45AE-AFF0-04F2635F3B9B}"/>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967B229B-4F31-4CE8-9409-665C2A05B8F7}"/>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BEBA110-334A-48C3-8000-9E2971AB0977}"/>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F361275B-8708-43D4-BD22-BB69525FC7D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580522AA-01AD-49E1-B53D-E6EA106E1874}"/>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2ADA1D6B-1BE0-4DED-98E2-021E0F6A5028}"/>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1BF8C896-4A9E-458D-9B2A-944A2B2B616E}"/>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73847D6-1250-4CD1-9E48-3B4014FA17E7}"/>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414C5CE3-DEF5-44DB-8403-96F675C2751F}"/>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31D3FD8E-735D-485D-A5EA-ABFB32D6A599}"/>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CE6E860C-BB47-4563-83FA-47735AA16FD0}"/>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AF2471EE-0A11-4E92-A657-DBF181EA2BF8}"/>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586F05C9-1CB7-42D8-AB1F-2A5F3E389034}"/>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DB9377AB-5059-412D-A32A-C268F0F6A8ED}"/>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58246AE5-5C11-4B57-BDA9-6FF59367C150}"/>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C539F073-3E3B-442E-892D-0F8FD6E13094}"/>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4DFF1FC-1B22-49FA-AB61-B7A482C15FE1}"/>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56703AF-5C38-4643-8CA2-5E38974B2D2D}"/>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C62849D7-2D2F-4514-9663-894D40142C20}"/>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7C909A6-B0F7-49D8-AA34-EB8492F78359}"/>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CB1DB971-359A-4FCC-9EB4-C09EDAE24426}"/>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88E5ADDF-BD23-4E87-876D-C0A71A81BC50}"/>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C7EDDFA-879E-4A51-B7E1-D1CFA2DE8E1A}"/>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2AD8F58A-1F14-4FF8-A402-3E34FBD7AF9E}"/>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5E96857F-9CDE-49D3-9266-74DBAAB73037}"/>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FCF220A-A801-4D45-81F3-3BC8DCE9CC96}"/>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F57241A-51A6-4EF3-9B72-17CF65896428}"/>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7E87D8ED-52BC-497C-934C-5723486B89CD}"/>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CFA2E4DE-7A9E-47D2-A879-65233C6A6B47}"/>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BC4815FA-D694-4C6D-B501-30B28C907093}"/>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7F074907-3C4A-4ACD-AD71-F3E71C480059}"/>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4442504-7BB1-46C7-BAE6-18EAAEAB6D88}"/>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B5502638-1A6F-4316-8150-9B3EE8A0088E}"/>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E524679-1131-402C-9467-7ED9071E4587}"/>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5443B7F-3281-4093-83C3-3B068E33C943}"/>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5B372FB4-A478-463C-8CE4-0CCF7E24014D}"/>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E726ACD5-F275-4D77-A9B1-5E0136BA9849}"/>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47F15776-3294-485D-945B-D22431DCD172}"/>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BB0EA62-04C6-49A0-BC00-29F2240878E7}"/>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D5EE591C-35E3-4308-AF85-F08E34556C12}"/>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C54A2993-6A16-4D41-9004-5DC800776DA0}"/>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754DF530-2C8A-4F1D-9847-72ACFA6B1EE7}"/>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AB1B805F-4CB6-4C58-8586-1F4AE0E6E5E5}"/>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748093DA-5953-4F96-80C5-773EBEE42ABA}"/>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84BDAD9-3DC2-4632-9A8E-C26A40142F3D}"/>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FC25BFEF-1CAC-468B-A064-DC09D9791955}"/>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D941FB56-3362-45BA-9BCE-F5722EAC79B6}"/>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184F1A8-37F5-475A-9D2B-A114EC6EC5AC}"/>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BF9945C-11EB-4167-B40A-4BB58538B3FE}"/>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4D9B60A-70FA-4A8D-892D-9282818E7D6E}"/>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E79FF00-6326-4A91-A5B2-0E69F0126458}"/>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B855D0B5-88AC-4A93-B883-906A0EA91DA4}"/>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CDBE60D6-86AF-4EF0-AEDF-B01B3E23B01B}"/>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A5A9D12-000C-41AA-A5FC-41D023597BB1}"/>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552C614C-619E-4561-8F6E-B0202879EA35}"/>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549BB059-0338-4DC9-8114-8E861AA63854}"/>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156756EE-626B-45D4-AB35-D70654503FD9}"/>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BB12B297-F738-4E6B-A193-B7DEB1F1FE21}"/>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4AFE33D0-5855-4E5A-92EC-DB26837A14A3}"/>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FA391B56-A5E7-4788-8569-5FC0A4D609D0}"/>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3EA88C8-0265-4E5C-9425-CECCA38ECEF1}"/>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05FE99F-7FE0-4BD0-B864-F7689E47F677}"/>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079F16FA-0017-4B5B-AA13-3FDEED74365C}"/>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B848461-D0ED-4201-A29A-667AB5DBF3BC}"/>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3408047F-A323-46F3-9B81-6177D34F8455}"/>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DD1F1CD-73BC-4024-87CC-BB31BA0D3EFC}"/>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40BF21D9-0CEA-43D4-B66E-BEBE07C3B896}"/>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45F086C-D419-42C9-AAD0-707433F3A2CF}"/>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7AE0F74E-32DC-41C6-9AC9-A66F9ADF4239}"/>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412EBDAE-959E-4A6B-9353-86D54A98C4C4}"/>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2D7FA307-F887-493F-999E-9065A12CD5BF}"/>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D473749-66E7-4FDE-9E31-A1211D57CE0B}"/>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2A155337-D70E-4322-98C3-A3FC856F600D}"/>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CB70E820-B4C9-467C-BCF9-14E348A243BF}"/>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CE7D92ED-E304-4F97-B5ED-BD31433FFAD7}"/>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B0C66C91-5741-4F93-9E4A-AD870BE036A2}"/>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745CCD33-415B-4334-9FEA-F95FDFBA0676}"/>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F9C290BD-B57D-4871-B68C-83695F3C2524}"/>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23202B86-3169-46DD-BDFC-9AA870002AAB}"/>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02139B64-B19C-4380-81D1-8D15FB55F6CC}"/>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EE981A31-ACF1-4024-AD74-AE89361443EB}"/>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0C61A143-0271-43C9-A4FC-D76D8DDDCE43}"/>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CFC3622E-306A-418D-A73A-0B6914BA61BF}"/>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382B76EA-B7F9-40D7-A34E-CAE3380DE65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117E9652-85DA-4CEB-9003-0FE655A4C2FF}"/>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C335276D-A669-4DD7-903F-22F264389F3F}"/>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677C3EC2-8CC0-491C-8EB5-8DF4010CC29D}"/>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A1667BE0-3D39-4F4A-8F9F-EA5385A85B29}"/>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0D777166-99CB-4204-9F4E-55A667AE5B17}"/>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44871861-AF93-4A3A-B273-2A65948769E5}"/>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E700E5A-CC62-4D56-A6A6-5708B0B59609}"/>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00DAE169-0820-45CD-8101-F7B2A0549417}"/>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EEE06EFA-6FB7-440A-914B-A09911B4A241}"/>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0141924-BC8A-4B8A-A1E6-D800E6F57B00}"/>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1E1034C5-BD28-453A-A6B8-9712CE7DDEFF}"/>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8E92E377-4E3B-48D2-A953-71B4D09F8187}"/>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6553494-BDA5-4CA3-9AC9-5A4C7F4B50D1}"/>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23EDD921-786E-41BE-B450-5028766C3DB1}"/>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D627F85F-144A-43C3-80F8-F344B3B7E8F1}"/>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20083286-E455-4BEE-B02F-EF90B5601306}"/>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DDB59A0F-3456-4F6C-8A6D-1BCE947BB482}"/>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F818D25F-44AA-44F0-85A4-AB9CEC7A1C6C}"/>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8E880902-B91B-4079-925A-215A8F693534}"/>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0E8C8325-5F9E-426D-931C-5F323DFA9D7F}"/>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9740B689-A046-4EA6-A2B2-2EA8E5C3B941}"/>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5BDA0858-2562-4E62-AF07-5F0E28B42523}"/>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A62FAA9B-BDA0-452A-A3E9-14AFA17B78D0}"/>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A62EDD6D-8BA5-4FA0-BC81-938A7738D1A4}"/>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4E62B571-AE0D-4DCC-B2A4-C2903683C067}"/>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43579D6-6EF7-4A3D-91E6-3AB5869881F2}"/>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DA4ED175-0D74-46ED-99DF-6E3BA82467E3}"/>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A971FA75-C1C3-49F0-8ECE-C4751C72A141}"/>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56DD5AF8-C0E2-42C2-B286-3834DF162BD2}"/>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726D3359-D87B-423D-A914-10CFAA6F3B33}"/>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D2D8EAD-DCD5-46BB-9F31-F9D63F29A4EB}"/>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18820A0F-8022-4CAC-8EEF-EFE2658563B4}"/>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D1761934-F690-4E2A-AF4C-C26053FD5095}"/>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E0DD13B0-B1CD-43B3-A01C-216381413670}"/>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4BDAE628-1276-4D5C-AA8F-9E74F8D44CE3}"/>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6DF4C7EB-AE42-46D9-BE48-64D0F64A180F}"/>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6A13A517-BB0C-4829-8CFA-66CB4F7E11A7}"/>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844EFC9F-C5D6-4472-B49B-7721B91B2537}"/>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C5123618-678E-4EBC-8A4B-F1E84CC3C8E4}"/>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5DD61FEB-FFA1-4187-AF28-5ABF1EFAD83B}"/>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498CF508-8E1D-4261-89DF-6C59709FF9FC}"/>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9AB2162E-54BA-43F6-B26A-0D943078698D}"/>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79713FDE-932B-49C3-A7A9-24D4559DC119}"/>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638626FB-298D-4C5A-AF27-030D119A678D}"/>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AA50F77F-DD0C-4EA8-9EF4-352770424DA5}"/>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F03A2275-6BDA-4F7D-A9CD-676BF31DDEB4}"/>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8C6A30C9-0FB8-4A1B-87DA-20437440B5CB}"/>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09503099-7203-4ED8-BFD8-E55A226F5406}"/>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2A96C0DA-065B-46EF-98D0-D3E987902FD2}"/>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68729FF4-775C-485E-BA65-C11D7464F2DC}"/>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75A419F8-EBFE-48E4-ADDD-C7C58054ABA7}"/>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B71823FF-3395-48E1-AEC7-592F8FC15115}"/>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6C2CC0BA-9850-45DE-979B-831D52B526CA}"/>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0727176D-4543-49C5-8B7D-8CFC1FAEA989}"/>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7F732547-4B4D-4587-A42F-886BEC4182DD}"/>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BA0678B3-B658-43DA-9981-4A141894B497}"/>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4C70D7CA-117A-4236-A479-1A30B1EE40A0}"/>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7A54995-3CA6-44BF-AE29-EC5B61241B50}"/>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E3FC1436-3B67-45BF-89F6-2F53483284A8}"/>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D9235C63-3B5A-47F6-B77F-0C6E966648C1}"/>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76121466-1675-472E-9871-862FF1C65D7C}"/>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DEDE7D1B-47DE-4CFD-ACFF-E86E2E973EDD}"/>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1CE1D9D2-368D-4A04-A64A-E16DE05EA345}"/>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E4C8067-7A00-4C7B-B0F7-75CDCD9EB403}"/>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8DD3A520-07FA-46F7-A3E6-F2B435D6FE78}"/>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20401309-8F6A-48B2-992E-34226AB2F3DF}"/>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06254EE8-82A4-4220-A0E1-FA8B6BE49701}"/>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4BF64791-F57C-4B83-9875-8A61D5095187}"/>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2353BF1F-1B20-4BDD-B125-3401DFCA8841}"/>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4310EABE-8736-4744-A7DC-7C35D245E848}"/>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0928C392-0BA4-4DD4-97E3-7EAD9B87FD51}"/>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D5066C2-8E2E-499B-B39F-AE203B991264}"/>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C130FDB3-0967-4835-B891-47E39F01D9D4}"/>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548E22A3-6CC1-4583-970F-C62405B4A4C1}"/>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ECC8F7E1-2A00-4C38-9970-8888C7F243D4}"/>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12B18AC3-E049-4691-A60F-78B09B5B4AD0}"/>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4D5BD8BC-7CBE-4F58-BEBD-C3C835E5917A}"/>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DB40658B-B703-4B6C-BEBF-591AC5178438}"/>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D9FB729C-A1BC-4F00-9356-4EF56F9FFFC2}"/>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03C66CEA-66B6-49F0-B7A0-751E4290C81C}"/>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488AA0A-6CBF-4E3B-8971-AC838C131786}"/>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318D195B-5270-45B3-BE82-0B95A4CF0CC5}"/>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12BC676-EC01-4498-9ADB-DCF201C15112}"/>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DE74DCB2-2964-4536-AA09-36CA20665E77}"/>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4A65BFC1-0816-4C4F-8D9E-AE2757EA8548}"/>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C6ED1504-C5BF-4CF0-964D-87B0AD283A78}"/>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B46C5867-706B-4420-A9AC-79A2518A4E39}"/>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C2C6AEBC-118C-4330-A49B-AD9E1C6255F6}"/>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42292277-685C-461C-AC3A-42AE91D43870}"/>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E5111CAB-6654-4DD3-8267-68B90209889E}"/>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7908E810-D005-4441-9C51-75289EBBE03A}"/>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AE4B3061-2F3A-41BA-B990-7B847B2E8EA3}"/>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F99FABEC-0ABF-486F-AEAE-5CE02B10D1D0}"/>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797A7923-249E-447D-BABF-578B28EC7F4B}"/>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57688957-A9E3-4A6F-A90D-81C082F98B1A}"/>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446BB9F5-856B-4888-9EBD-50976CA2DCF4}"/>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66A01FAA-0567-4EA3-8BAC-5942BEFE02A3}"/>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E58976A3-B86F-4AA1-8585-2BD70BFF93FD}"/>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674C7934-7227-457C-804B-942DBAD56E67}"/>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9D37B59F-10C5-4B92-AEE7-F93C0D0D17A6}"/>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F5E2AC9-D374-4EB3-9BFE-1247B0148A5E}"/>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7977F7E4-FACE-4E7F-BBD9-EDFA2BCA1A56}"/>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FCAEE83E-F828-4F09-BF6C-202533DBEA41}"/>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E9BE1B58-3DF6-4141-94DA-A78144A73567}"/>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3B71E43E-F837-4208-AE83-0053D0223A7F}"/>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8696D818-76F6-4822-8233-39C8150CB540}"/>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321385B-5668-4FD5-B01F-034A02F050C3}"/>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9B90ED57-AA8E-4835-9630-B88691153B77}"/>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53230EE6-2616-4080-90B6-CC76190C8C53}"/>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9581D6C1-6ED3-43FF-B00E-20694C82DBAF}"/>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5418CE03-C045-4198-81E9-5833E791B9C2}"/>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1AAAAB9C-2460-4522-99A2-158C25A5E261}"/>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FBC6755E-8944-4AE4-9FA2-D0B2DEA31CBB}"/>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BDB182C8-2A67-485D-93DA-3815E425B583}"/>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D2E835C8-0533-47CA-B34C-96B00D6A2FF6}"/>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DA4AC031-9B0B-489E-894D-3CD77598E715}"/>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B2B55ED1-52CD-4621-B962-56CF769952AA}"/>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CF785E58-A3B2-4DB4-AF8F-36AEE56470BC}"/>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CEC915F8-5286-44DC-865F-7CE255F68B9D}"/>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AAFF7C18-5CF2-4A25-87D6-820ECF506228}"/>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AF4230FA-8D31-4A7A-8038-2C03276901E7}"/>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5A5C00F1-C219-4963-8B7A-CA0F6566D74E}"/>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D27E7670-5CD6-4874-A591-95A8FFAB1023}"/>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D7763EC7-D1D1-4E5E-8EB9-2F42FEC7EB4C}"/>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E3CA08F7-0DC0-45EA-9E86-4E6BCA671834}"/>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D64FCC17-C3FA-4DBA-9F5F-F50F7E58F417}"/>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BA4F13B1-0694-4EB1-B652-847CE7149EBF}"/>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37FA484B-9E24-4152-A351-BBD22EA9A14B}"/>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8CDC33E-C61C-44D2-95D9-19C4ACDCF6D6}"/>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EC40D927-BACC-4DE3-91DA-F77C14C0D419}"/>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D60A07D5-E9C9-424D-AE9F-5842D60D5E75}"/>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AFF76391-EDEC-46FB-BBC5-D04CB9BB4ECB}"/>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89BD7E13-B0CF-415D-9546-0E2BB05A64BE}"/>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ED644F8C-E61A-4804-830C-B5D7912EF221}"/>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60413C4C-DF4A-45CE-B84E-B72E2B7643C2}"/>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7349DEA5-297E-44A1-AC8C-FB8A646597F6}"/>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36C5E1FA-955D-4EF1-B3F5-A7D1D81659E9}"/>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C207329B-6009-4D05-B52D-58BD90219D7A}"/>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D3B0E3B7-0F42-499E-BCC2-959685AE7501}"/>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7F86404D-A987-477D-B328-C9F58A844C39}"/>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DD9B3887-6E5B-4C34-BE28-0F7CFA29678A}"/>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0F65CC33-11A8-469C-B805-C09B1E3C904F}"/>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999B29B8-19EA-4DA2-A568-6E82FF91C956}"/>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14252505-0099-42FB-9784-F79CC42E3F05}"/>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7D794CE7-D147-42E3-9E09-F1A33DDACFFF}"/>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03884BAB-DC43-4C8B-B1B8-D927E64C0869}"/>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A331F8F7-CA21-406C-8D8F-960BABE14F35}"/>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F794D562-E023-421B-9962-41F634AE7C05}"/>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1F4F3992-A23B-465D-9CC3-61EC70EAF9BC}"/>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0D7CD9BA-B039-475E-A917-8E526B4495FE}"/>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CE4288C-6874-428E-9545-EF23307A5B54}"/>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9D65D35E-6B82-4B05-83C1-B7A051980A13}"/>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14D7DA7E-CA87-449C-83C2-AE5897EEC658}"/>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495B0D20-C04E-4B06-8F02-0782D44AD442}"/>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BF16ADF4-A695-4D50-8784-FBCD5AFA94A4}"/>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F5450C3C-5A2E-418E-B5A9-7A04008C3600}"/>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0CBA7698-5062-460E-98A8-B09989B6D170}"/>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A771278B-79F4-4F6F-ADC9-99620F067776}"/>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5CDA3E53-60F0-49EA-8740-A5CE5F82C2F0}"/>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D95D07F3-133A-4CC7-8BE6-C0063CCCA944}"/>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086C44FD-9707-4FB9-8A8F-108440B525D4}"/>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2F330BC7-0270-4BC3-A40E-93007A06202E}"/>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6E9482A2-29A7-454C-85E5-7DA005588191}"/>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455D90A7-53EB-4157-B06A-B09430B99830}"/>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D36C8E6C-9D3A-4FF1-A206-85F3A7E6CDFB}"/>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495C8725-D6E4-46B9-A291-FF663C140C45}"/>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915C717F-040D-462A-A302-8C444AB00697}"/>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83F90A75-A133-4DB3-B6CF-FA1A23D42BFE}"/>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3DC24FCA-BD8E-46AE-8596-8975604D9AEA}"/>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E2F5C8C1-AFEC-40A3-890D-32916C65A452}"/>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138483B0-F4B5-4DAF-A387-B11C8209B207}"/>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D1E6C09D-AE0A-44F0-8D86-F0F098516851}"/>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6E1AF6AB-3299-4206-A871-CC78DEE9BCDC}"/>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B2BCA9A6-C23A-4C60-9EB5-31E17BD05155}"/>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0060319E-81F5-4186-906C-2C6FD00121DE}"/>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0DFF086F-57EF-4A1D-A0C7-514A41BC2C30}"/>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002C823F-A918-4019-AAA9-4EE57A4BA1D2}"/>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015D52E3-C15A-419B-9053-1B93DE7DF526}"/>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E609B678-FFDE-4E27-ABA8-C4E2DC054FAF}"/>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5E5FCDF9-DFCD-4176-9442-935C8ECBC336}"/>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31830980-5B69-43C0-AC40-43ED12252B82}"/>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7E4FF519-BEAA-4DC2-911B-B49149B84DF7}"/>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0311C67B-EEEB-49B2-A419-795137B19529}"/>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334E79A6-4C24-46B1-9905-914B96639E22}"/>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FE51BB9B-74DA-49CF-B7AD-EB47D0E7BBF2}"/>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A4403A65-A0DA-4BE6-8012-FD64DB8C1664}"/>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B7800809-CFD1-4E87-8BB2-44F2E189EE43}"/>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582767DE-85A5-44F9-935A-8C054C0AD02D}"/>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7D2CD8B2-1446-400E-B76D-4826E0058807}"/>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563A763E-2E2D-46A8-9A09-2EA882CB764F}"/>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FDD3C529-F9F4-40CB-945C-F0220EAA58A6}"/>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D30BA5D1-8E35-4CED-9F84-F4F76DE2B2E6}"/>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95E6C192-A302-462A-A238-55E2A12B919D}"/>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2209B501-CC3C-4831-9EDD-0E5D796A750B}"/>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6DC067A5-1538-4EF0-961E-CF91779AB220}"/>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0422F0D4-8BE9-416A-86AD-B5D03067C615}"/>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252332B8-6D40-458D-BD7D-FA45D342BB1F}"/>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F9D271A3-19B2-43F7-89F9-F29E556222CD}"/>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0E8F4DCB-5483-499A-B72D-CD4D27E47208}"/>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95D58A6E-1421-462D-851B-A541CADE4597}"/>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CF6E978-E6A3-4E28-B48C-5B2F13638534}"/>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929092D0-582C-4097-8F4C-4EB1A2C7EA4C}"/>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900CB207-087E-47CE-8AD4-BCDE0764DC8E}"/>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DA69FF0B-5E17-4AF4-A8B3-599499B1957D}"/>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DADB0F6F-1CDD-4FB8-9D68-45BE9B9943AF}"/>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DC51E39C-1E6E-404A-BA15-A48AC31698DF}"/>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B1DF6320-2719-4BBE-B772-BDB8A206D6D3}"/>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70887775-4FB7-4E8E-A540-78567A2FCA3A}"/>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22E0B499-7BCE-4E28-9306-EDDF1AEA6042}"/>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B6E6A8D0-5039-4ABC-AE1C-BF89AA7AFE4E}"/>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8E5F2924-7410-4270-BD4F-54606CA23B1B}"/>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14FDC4FB-AC4A-4FDE-BAFA-DFCB2670C03E}"/>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D5CBEC64-D664-4AF2-89D6-457B83B37AC3}"/>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F38EE161-04E0-4E91-AC33-4A23A9DFA41D}"/>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A9E1208-026F-447A-A7A2-D2F24BE66359}"/>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1EA15F2-449B-40F0-9562-1687936D5D98}"/>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0F421927-C9B8-4B0D-AE06-200D80FCE5BD}"/>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00E6BB9-C199-41AE-B8CD-68DD07417314}"/>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B94CAAF2-08F7-4374-8536-CFD427C298BB}"/>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F93C2788-3CD8-40FD-92E3-C0ABF648C40C}"/>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63CD8F10-0AE6-4055-8CF6-E24DF6CC7772}"/>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926210D-F86D-4C52-8513-1612507B861E}"/>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4F928FA-E70C-4EF6-8761-BC2F3E8DCA8A}"/>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F29DBAC5-9AA1-49B2-A4CF-F63690AD92C2}"/>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69F7AD43-7D18-43F7-8668-FA339C6D0B81}"/>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E0216DD7-A2C9-4E64-A4C7-45DED34B65E1}"/>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6C916F1E-E126-46FC-A9BC-ACD081A36F9A}"/>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AAF86D6D-B203-43A2-83C0-E75846E02573}"/>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B87ED2CB-8ED7-4979-ABA8-953FE2D6CF9A}"/>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C67F7AA4-7589-4441-82A8-7A1184B26676}"/>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CE684E4D-64D8-4BD7-858C-25BEA337DCE7}"/>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B65CBE22-745C-4221-9FDD-9FC7BF0FE765}"/>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8D464300-0639-4F6A-8BC0-1E228BEE0AF1}"/>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B08433D4-0D11-464C-AE80-14DF63DB0E93}"/>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D63BD5C5-4366-4FB9-BBCC-E255904C8A10}"/>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2D58EB16-4A96-48C3-A096-F61DC733C688}"/>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36849752-C12C-4692-B995-4F297E51AD3E}"/>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E2C2708F-C059-41B3-83C9-15D797BE31D7}"/>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DB0769B-5504-4B98-9890-E391C7FEFD40}"/>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2C713997-F1DB-4F0F-810F-5773A83FB2A7}"/>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A4A5F527-A61F-4B7A-A28D-B91083E3F3D2}"/>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060D8F14-9E21-471E-818F-3D96F9E14632}"/>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D57ECA77-6443-42D0-8D03-2C5183F82BE1}"/>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5A790FE2-03B9-4985-97B3-7796BAC75AD1}"/>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C42FE64C-4965-4B60-9D9C-E0207F50FB2A}"/>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7EF07AB3-2E1C-49A0-A527-8C2F982C20DB}"/>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CFD539CD-AFB3-408C-976B-8E1A6F9CDC98}"/>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C2111CB-EF17-4E80-8662-20E91B65AA9E}"/>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1F0D9602-1647-4536-B2FE-145AD60797F7}"/>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86D7418D-09EB-4E5B-80D1-1875CA18B141}"/>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BBED9627-CB43-4A5E-9DEE-33C3BC7B980F}"/>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AC430ECE-8BFA-49D0-B33F-2F079511B3D4}"/>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246B4188-A5DA-4566-BF36-C5D7644CFEE0}"/>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3EE88676-5430-4DE0-A745-399D4E0DF857}"/>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21EFD2C9-CF9E-449F-869A-E3AB1B591C58}"/>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AD274963-CB5A-4C0F-BA1D-2479699D40CE}"/>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C2231D3F-2C46-445A-B54A-668EA5CF2E92}"/>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38E7C2D0-E1F5-414F-9865-455555FA7DD1}"/>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DC363281-6997-4DCC-B090-CBEFFDEB2CE1}"/>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537BB3B0-93A1-4232-B262-2A7A23AD80A1}"/>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E71C1CB0-D5B9-47FB-9817-AF94E00070D1}"/>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876EA239-CED2-4ECC-955D-70148B3EE94D}"/>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B06F2B65-D717-49B4-9958-A6973833D1F3}"/>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8D24D6FD-7217-432F-BC55-B9702E051A68}"/>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221EBA23-162C-4171-B001-4C734B9FFFE0}"/>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9FCF586-3EFD-4EAA-B171-2C8AD076C47E}"/>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E2701315-B2E9-44F7-97FC-716FFBBCC1D6}"/>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49EACFA-CE43-489B-A235-5FD728672484}"/>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08AB19DB-4C64-4342-8DE3-5AF2CEE102F3}"/>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989BBD7-407C-4F27-9BFF-95E54D5C8867}"/>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3AD654FB-393C-4622-A598-9B706BE3CD0A}"/>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DAE300A7-CA54-446B-A058-789D95593478}"/>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F7801435-53B1-42EE-B39C-0E13395932DC}"/>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92BEF0DB-1A31-4AB5-8356-57981B1A27F0}"/>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DD036D2D-57FA-4EA4-A1E6-68ADB6C49E5C}"/>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EBE2487F-025A-45CD-A85F-887834E5EE55}"/>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A73949C8-87DB-4B3B-B5E9-D0ED24F64E47}"/>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33B99506-6754-4B69-9C74-82E460A4FC1C}"/>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2F5D5AD1-F9EE-4F23-AE0E-78F9BD0526A7}"/>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9279F550-1DFA-48A8-B83C-9681C4013791}"/>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grpFill/>
            <a:ln w="9525" cap="flat">
              <a:noFill/>
              <a:prstDash val="solid"/>
              <a:miter/>
            </a:ln>
          </p:spPr>
          <p:txBody>
            <a:bodyPr rtlCol="0" anchor="ctr"/>
            <a:lstStyle/>
            <a:p>
              <a:endParaRPr lang="en-US"/>
            </a:p>
          </p:txBody>
        </p:sp>
      </p:grpSp>
      <p:grpSp>
        <p:nvGrpSpPr>
          <p:cNvPr id="648" name="Group 647">
            <a:extLst>
              <a:ext uri="{FF2B5EF4-FFF2-40B4-BE49-F238E27FC236}">
                <a16:creationId xmlns:a16="http://schemas.microsoft.com/office/drawing/2014/main" id="{4F3646D5-0988-4369-8988-00D85B874C60}"/>
              </a:ext>
            </a:extLst>
          </p:cNvPr>
          <p:cNvGrpSpPr/>
          <p:nvPr userDrawn="1"/>
        </p:nvGrpSpPr>
        <p:grpSpPr>
          <a:xfrm flipH="1">
            <a:off x="844972" y="4636278"/>
            <a:ext cx="270931" cy="344010"/>
            <a:chOff x="6843236" y="157160"/>
            <a:chExt cx="947072" cy="1202528"/>
          </a:xfrm>
          <a:solidFill>
            <a:schemeClr val="accent1"/>
          </a:solidFill>
        </p:grpSpPr>
        <p:sp>
          <p:nvSpPr>
            <p:cNvPr id="649" name="Freeform: Shape 648">
              <a:extLst>
                <a:ext uri="{FF2B5EF4-FFF2-40B4-BE49-F238E27FC236}">
                  <a16:creationId xmlns:a16="http://schemas.microsoft.com/office/drawing/2014/main" id="{BC0B6B41-1F7E-443A-B3C7-D4E2C74C0438}"/>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38EFEE21-31CE-461D-AA24-D9A341EEAE2F}"/>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57FB5D4-54F9-44AF-B3CA-88E9DE39E332}"/>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15680CA0-F9D5-4139-86BA-0C4A8D1181C5}"/>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9810851D-E59B-473F-BC43-8AAA4D52109D}"/>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659CAFCE-FCCE-4F0B-9664-1986E4978B00}"/>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5449434C-7AF6-4DEF-B8AA-EB895771EDEB}"/>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70073711-32FD-4830-BDE5-26AD3566357F}"/>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5FE2453B-FDC7-4F4E-867D-D03425B90DD3}"/>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16FCCEA4-0CAC-4213-9B60-DE290C170050}"/>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09FC34F6-39D3-4874-BB3C-91BD5CD53C8B}"/>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C25B0B08-95AB-4A5C-8E82-ADD5644FBDF4}"/>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18FD484-0034-4DF7-B29F-B7737FABDD15}"/>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5AD167D9-6AEE-4DBB-9D76-76C120A37A18}"/>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C846068-5946-4B2F-B7B2-F255B5DC4F11}"/>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A327B83D-0F58-4659-9921-25F2DA1F81FA}"/>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4D4BA6E0-ABB6-45B9-8E18-3974258170F5}"/>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385C257F-5F9B-4217-AE3F-ED3AFD53C2D6}"/>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E04F0FF3-06F9-4186-8967-DA3C436F41AA}"/>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D233EF4F-4514-4E29-9862-69162F23B26C}"/>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26C7CF03-CE26-4D43-B449-B2BF5A79F1BD}"/>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74AB9752-3191-4696-8A87-AC4E5E3AC278}"/>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AEC43DF6-07DA-43F6-BE0B-DAC07D5B1489}"/>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7ABD79FC-ECA9-4680-989D-05F5EDE51F59}"/>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5F8D06C3-7E24-4DD9-B4DF-8793A479D0A3}"/>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C743D0C6-316A-48B1-9F8A-11C71244E910}"/>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4171E47E-DAE3-4C3E-B673-7F32B22EDA62}"/>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EB89D2DE-4F5C-4382-B049-9519BC174E64}"/>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601FC9AC-BCE8-4990-BD57-882F49E32611}"/>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DF5A0D59-084D-44D9-BD30-E7EDE59F8CEE}"/>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CAC482CE-0366-4B7E-81D9-EC87FDF48B56}"/>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9CA12BD4-E621-4F3E-9308-ECCF73E88608}"/>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2105697F-18BE-4740-A537-F7D5C1ED59B7}"/>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1632308D-D437-4A31-AFEA-338415E75D32}"/>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093D0B34-9133-4E70-9259-89CAE28D6CC0}"/>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04D81739-B824-4B29-88AC-A910E51E59D0}"/>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DB0902E5-582D-4866-BD0F-7CA946625DFC}"/>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82ABACDD-F662-47B2-990B-96B8A9454D18}"/>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99CCFF2D-7805-4147-8E36-494D999D2666}"/>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1C3703E1-FAE6-4F6A-A46E-87DDE853CE39}"/>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A14A5595-84A6-4209-AC6D-A5285414DE92}"/>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43BD6FDC-9FFE-4A4A-B744-F20C501AABE8}"/>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2038596F-CEF5-4393-9DCC-608BCE54B62D}"/>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5D4FAD11-4B2A-45C0-8664-565137D19FFD}"/>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02399857-0885-4846-AC71-864D9F6A7A23}"/>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467675B8-FB86-4A41-B2BC-A5468ED64B1D}"/>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4C6B291A-312F-497E-ADBD-876E0ACB5464}"/>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1A1B85AB-5A61-4EFD-ABB7-683A6D4B909C}"/>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6AF47AA6-2A69-4579-AC3C-9DF6C1FC5894}"/>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9680F079-610A-4EE6-9321-B9CF70256402}"/>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35E13680-CC7D-4BEE-BDC0-89931FAFC2A6}"/>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83A24C1A-069C-4F95-AB2A-7FD90BD1A992}"/>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AE1742DA-DBC0-4B76-944A-57FF8C2E326A}"/>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9010F611-C7D0-4091-B72D-46ABCC0FE7E3}"/>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459E210F-9A93-4B0E-B3AA-E2641947763A}"/>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A6320669-8615-4A7E-A6F4-CAFD5861547E}"/>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D5D1A7E8-C8F7-4944-B60D-CE372212A10F}"/>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DBEE0D55-3815-4F2A-AA8F-6C0035DBFEF2}"/>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8088A572-C462-4BC7-B4DC-5EDBAFDACB86}"/>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B4EEC4D3-9BB7-430A-B831-568C857C88F5}"/>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A0BE4888-EF3F-4906-B4F6-1F6398993B2E}"/>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1704A19-9400-4441-AE69-7662823DB52B}"/>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D0CF565E-5536-412D-ABDF-E55C9144F339}"/>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F0FE3557-658C-44C4-926D-5166DB33F749}"/>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A7C0B374-99C2-4154-8EE9-7AA73E6E7127}"/>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0F7A042F-21E3-4956-8703-B1BBAF75FF2E}"/>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B14B329B-CC32-4F2D-BB28-0246B53C2356}"/>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B9C08DE0-B2CA-4179-9A6E-3430CE5157F0}"/>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AE4C03CB-25AA-40DC-98F8-F0428D20F60F}"/>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67068892-5EA7-4A47-BB44-86B48FF53338}"/>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DAEB6C44-1658-49BB-9E5A-9BCFCD57A5A5}"/>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0B987E61-8072-4AAD-BDED-317785C4C82D}"/>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3BA196E6-B740-4E9B-8CAE-DBD3B2E0DA63}"/>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EA1170A2-E0B1-41DB-9701-35DAF46AD3E5}"/>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22622044-9C63-428B-BCBF-DECDF4D388B7}"/>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412CFC69-23D6-4CE2-B64A-28FE09F073C4}"/>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D57B4E8D-5389-458F-8033-0246CDE7DBBA}"/>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38F153D3-9845-4F08-B2CB-03779AB92488}"/>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C565A6C-6578-44CF-859F-C418387F662B}"/>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2262E627-3013-4082-9409-155D9EE4A787}"/>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340D2997-2C4A-4264-A640-7C0F489513F2}"/>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65D995DF-302D-4C1E-A7E0-A583EB3BED1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BADDDCB9-2715-4439-8AC4-A58A15C7A581}"/>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053274A5-D293-4E3C-9B12-408D70AE2B89}"/>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92C4350-10C1-49B1-9B5E-9EA51BAAD79B}"/>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5B1BFF90-207A-4BAD-8C1C-6ECEBC351829}"/>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7398F21A-935C-459F-8F19-DE2EDA3DED3F}"/>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9B795438-A6E9-4A8D-B576-9E140D5C84FE}"/>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0C6E9E32-AF32-41C0-A90E-B5F46EFCB09A}"/>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85F1DEB6-DBB7-4923-AAD2-585A0697EE57}"/>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E25317D8-4798-4CE1-A019-31086D32B64D}"/>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4E0464E0-3F63-4A20-8708-DCFB3E862934}"/>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788E41F-3CF2-4E8E-8709-5A2BD0A92950}"/>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FA6D2FE3-9E57-4B5F-8141-0D2D3515A8EF}"/>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00D427A-EA37-4B14-8D91-9E89593B8430}"/>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46FEFB98-88E3-4C44-999C-3BF4263DDC51}"/>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65A2C406-7788-41C1-A003-A687B3E75560}"/>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FE3C3630-E70B-44D4-801A-2DF2E5ADDC07}"/>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79BEFE2-8673-434E-A498-C1C0D4E0C6CA}"/>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B470AE7F-2D7D-400E-86A7-85C626770A11}"/>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1B178F65-DC87-43B5-9FC0-6CA8F3F312AA}"/>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681155CF-8869-409A-89E4-0A9BC38E2217}"/>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E57AB052-777C-4C70-8EDE-837C5F7D9C63}"/>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3E609035-7B2D-479B-9757-43CF1283BAC7}"/>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49F179DF-BDE3-404B-9C1A-309AF09674A9}"/>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4C9FB26A-394F-4A59-8716-B77C833A5427}"/>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8B097C0B-6E27-4BD9-9C74-45AFEA374460}"/>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1A54344F-3C29-487A-8FE4-95289EC6CF78}"/>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CDA1671A-AB41-4D6C-A89B-F40E31DDEF50}"/>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A696AB92-4857-456D-9373-F92209477F84}"/>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7273B6E8-7A33-4DBA-B98D-A4F11070748D}"/>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4AF724D1-C836-4345-A474-9CA0423755DA}"/>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B0060E6C-7DE1-4820-973B-3CCC53142093}"/>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FCBA984B-CF2D-4DFA-A17C-AB925869A5E5}"/>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B4E7C107-FCC7-482D-A620-4CEE448A0FD0}"/>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9DBECD6E-2989-4DBA-A16F-7C822DAC7CCC}"/>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3D2EABCF-1723-42B9-ABFF-FC7CC6F418A2}"/>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ABB1DCDA-8628-431D-B737-D0BF87E0416A}"/>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7AD58FB4-6135-41B8-82E5-535D717A56B0}"/>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ACC33EB0-E9F8-4C2B-9FEB-1ACF0CC51E74}"/>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0D063D62-2DA1-46CE-8B19-D5B8120E60E4}"/>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DA31ED0D-FCA7-4BDC-BC5B-0348C1AC25E1}"/>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95943735-5A5D-4599-A97C-F4585B1D3A9F}"/>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976CAF0-2FC3-4624-BD79-59E133D90D7B}"/>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D76597C-48F4-4F99-B5DF-5C4E0D12986B}"/>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CF1B1C8F-2EAB-4D4F-80FC-FFA95F08AB59}"/>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B64C7F32-D4D1-4B09-8039-C12E7FF3583E}"/>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19CD144-7C6D-4D8F-B96A-754C1E76CC25}"/>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FCCA25E2-420E-4638-B44F-C9E450BA2125}"/>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53B6F233-1DD8-42F1-92A4-5BEF02DD3B65}"/>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EA9F2E1D-71E2-4168-BC99-12F8981EE140}"/>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6C8CDA0E-1B7F-460A-B3CE-6DB7F489BE48}"/>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3CE68C7A-185A-4A34-A51A-2B583301B5FB}"/>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B7682D5-F952-46E8-9BD1-8A534AA30C2E}"/>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0E7D18A5-0642-44AD-BD95-E0F448E90858}"/>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9A37342B-4E0A-4376-A96B-9A3CD732E316}"/>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0E72A33A-1F43-4915-8F3D-1B27AB685957}"/>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9AA4E2EB-C777-458F-855B-9ADA37EC36D8}"/>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9A453440-392F-424A-B21E-4D8965D992DC}"/>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8B814CCC-DC66-4FC5-9B5B-76D22F3EB38D}"/>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0B9B94CC-B643-44CF-A2D4-A6BDDCBA3E83}"/>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4ECAE63D-8525-4832-9B4B-9EF5843C56A4}"/>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CA634068-5AB9-42EA-AF09-699910F3C9EF}"/>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9CDC5003-8C0A-43D3-ABF3-33912A94398F}"/>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9BE2987D-7CF8-45FD-9B95-1385C99FE9D0}"/>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C47FD27D-FB92-43BF-85F9-406E9248BCE7}"/>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ACC26871-DE7A-4E76-ABA2-545CB60BA036}"/>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54E04102-21FA-4A50-8ED2-A37F920F882A}"/>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A9E15873-4A65-4572-B496-AA8B6B47FF95}"/>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8FAE8C77-7C60-4B70-A796-BC15B2E09E3B}"/>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37B30984-7A85-465D-93FA-F6A0545EC851}"/>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2FE729B2-F16C-4AB4-9ADA-C391AE855145}"/>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C0B39135-58DD-43A2-A28A-5C53923E31C9}"/>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88B0D180-5D43-4383-A1A5-530FE63F3A5F}"/>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3B27B388-8090-49F5-9D3F-7241CD2F0D6A}"/>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03AF11F2-FE0D-4556-BD48-6A47B4982CAF}"/>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DDE3A3A7-FCB3-45B4-B3A8-85B179C39848}"/>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92115D2-B5AA-42F5-A315-52094EC5F115}"/>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E275DAA4-117E-4AEB-A4E6-A94597EE91E5}"/>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93863E2B-513D-45C5-8393-B9D6DA79CD87}"/>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BDDF95AE-8FE6-4196-8AE9-F7173381A86F}"/>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E5184B02-46A8-4D10-8EC0-04D96CC9D813}"/>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129F2AC7-6360-4922-8776-4F3470F4D8C1}"/>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B9F86077-22FA-40D3-AA4A-5319108358B2}"/>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38AAC76A-EEED-44BF-8555-0CCB503B490A}"/>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C8E2DB66-7C53-418F-880A-EA4323988AA5}"/>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39B15569-AE16-4D05-9173-7B4CDBA4A3F6}"/>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FF2BAD92-263D-4068-AB7D-5EAB7E220E84}"/>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113C107E-7E64-4D13-9C6B-BE1F1F14C03C}"/>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8D2C831-8831-49EC-8260-3CA61FAC9C44}"/>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F5824086-711B-4C17-BE02-9087325DC142}"/>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0E622CF-9C92-4D70-8CCA-24F937311CDF}"/>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EE791029-30AD-4C9B-8045-30DFB74CF2BA}"/>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4BFB028C-633A-4E23-8901-EC17B73EDC99}"/>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4DF3B06D-0DF4-43DF-BE63-507A26B73B0E}"/>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D5E6B6D6-AEF1-4237-B3AB-81848B8C8F3E}"/>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2D85E760-0386-4242-AFCD-7B3131FD2ECB}"/>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C1E4A39-3F46-45EE-AB6E-CF2EA88B0950}"/>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CB87CC51-0E44-4D3E-ACCB-6B48B6D60E2C}"/>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D81BC30D-D4E3-48A0-A71B-A872CEFBC249}"/>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EA5BBCDA-8997-492F-A3A5-1D446BA85F5C}"/>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BF0AF1CE-E380-4070-B1BB-220F72DDB1F3}"/>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05511A29-75FC-41BB-8E9A-3A7485845F3C}"/>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79875EB2-2B3D-478E-A9CF-3E31B823468D}"/>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3A630964-C1B1-4959-AD43-E84F97139BEC}"/>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1753CDAE-2D3C-46B4-97C8-530DFD6A5472}"/>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8963D405-E160-42F0-AF50-4722C92FF195}"/>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6EA5D71E-3491-4F4E-9B3F-0ADCF8B9E227}"/>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ED6D8CE9-457D-4795-996C-BD522D447AFB}"/>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A6EEC68B-8984-4F8C-AB8C-31CA202B5A99}"/>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889F2A37-207C-42A6-ADD2-CCB0155EAD52}"/>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A39380BB-D432-4E5E-B0DB-FBDAADD7D68F}"/>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89E018A8-AC61-43C6-85BA-6D3BB773113E}"/>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F4D00CF1-FA95-4918-845F-F145B53E3103}"/>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6D056001-FF52-4FEF-998B-AD8A39759CD8}"/>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77BBE46C-AC77-4821-9125-D926D7E0D5A5}"/>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A29DFCD5-C669-4DA7-A224-D40AC5FA5582}"/>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8057F3E3-1F28-4576-A3A9-5DFBDCA18187}"/>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6EB28436-278C-47B0-B231-68A928E346D1}"/>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351E527B-C654-47F4-B4F1-EED53EEA81FB}"/>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701F5D7-2158-4650-8E0C-B4D409946D36}"/>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BE356560-3553-424B-9074-EA59D2115AAE}"/>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154A6F9F-6931-4596-8B96-3CC130D7D41F}"/>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9661D50B-29EB-4D89-9FA3-E32DFADB9AF9}"/>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7A2B1E94-304E-487F-88A7-DD3D906EB61E}"/>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5B315129-E263-4F81-B7E0-244A0FA06843}"/>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AEE0AAC0-A2C9-481B-875B-D2F0781670CF}"/>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C62D0EC9-FBD3-4CA1-A7B2-7B3632B86B42}"/>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A548B94A-06CF-44ED-BC09-E69D9FD37936}"/>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08247976-CC1D-428E-8E78-D3BF78BBA0D5}"/>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5EB015A6-7D03-485B-84C3-A1B8020DFD5F}"/>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5BF12F9A-AB0D-464B-A44A-EECC528C8767}"/>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13961D9C-78AB-4FEC-B7D3-F5F6A0057B51}"/>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69EAF25E-6B75-49BD-9533-7396C823EDED}"/>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AA459D0C-E5C5-45F8-82E7-D4DBE77EB373}"/>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727ADEEF-5BA6-4A9E-AF73-5A4FC2AFEC20}"/>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D910AF25-4B61-4B25-9A72-D7FEA5DC3A3F}"/>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E210D099-3E59-4721-8111-F3B25C6F99FF}"/>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59EA3483-B051-4ABA-897E-50E35919F8C4}"/>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E445664F-A48F-46BE-AACC-F6326892CB2A}"/>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76BEA2E3-A175-4B10-80D3-117CF807B4FB}"/>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12CD8D6-4571-4F62-93F2-96D58AF22750}"/>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2FB209A-D825-4DD6-9B8C-EF2AC4E99FC2}"/>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470BF3F8-7828-417F-98C9-821E71E0DF02}"/>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BACC9D3C-0C0D-487B-933F-66B5D50DA344}"/>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E61B71C8-13FE-48D7-8167-CAB9E9860D88}"/>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665DBE87-DEEC-48C1-A461-F871E8117C95}"/>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44005970-FF4B-472E-AC1D-53C465050A9F}"/>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FBFD9862-C08D-4FAF-9734-53520D466C8F}"/>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B72E2ADD-FFB5-48BC-9511-24DB7A814AAA}"/>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24B69873-3F17-4D7F-A943-C34255AB8BCD}"/>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2A4F09FE-F71D-4490-A0CE-A4F13F005804}"/>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FD2A62EA-0E9E-4E62-92C0-85388A07591E}"/>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8A87B40E-580F-4129-A30F-987A28F015CA}"/>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8CEF4B9-F28A-436C-BC81-8095D21B2BC6}"/>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D0DE38B4-C4C9-49F7-B8CC-09CA17E7CC18}"/>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3AB6A290-872F-4BFC-A241-756F9FF7A4E9}"/>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D617DBA6-9B82-4F80-A420-0238163E5A05}"/>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BDF548B2-E454-42EA-9A28-ABFB3CC4BC8D}"/>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BFF94C6A-56BD-42AC-9477-EACA57748042}"/>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7EA934F9-1A9F-4C1C-B5CF-D67A2DC387B7}"/>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462C88E-3FC7-4D8A-A0C7-7AC6C69294F4}"/>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C661FDB5-88B7-42E5-82BC-AA0373D84D23}"/>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30EBA07E-139B-49B2-952C-0082DB5F7978}"/>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25CFB2E8-4DC0-4106-BA0A-74B10A058C8E}"/>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DBD9B751-8A4A-4140-B0FB-C4EEB0343F57}"/>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F6A55A43-0913-422A-84CC-ACAC3AE737AA}"/>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C52D2D0F-90FF-488C-A079-EB90A3872A79}"/>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6296BDC5-A24E-4826-9031-DE205289C2A9}"/>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04AAB8A2-C59C-4F37-A13A-A35D9EAB2795}"/>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CAF469F2-2C36-4C9E-96B1-363F9095AF2C}"/>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1CE06608-AB3D-4048-846B-D21BC1EA14E8}"/>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6D743C93-2FF0-4805-9BB9-896AF9BF17B6}"/>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46ED2535-E773-4744-8B09-979EE0AA86D1}"/>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ADD842C4-EE4D-4CDC-A45A-9B5AB34B567E}"/>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78291934-DA7E-4D33-B7A2-781C76BC968F}"/>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B9262365-DE32-42E5-9B15-CCFC205B0ACA}"/>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0D76776A-3306-48AF-864F-2A4E4464D777}"/>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8AA78B15-DF8E-4506-94D3-D63581F9F8DF}"/>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837B458D-0F46-4B14-A3B3-24A344C33AE6}"/>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6A04374B-2CD1-498B-B824-FDB10C61FE95}"/>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1976F938-392F-45EA-9506-DB092AD0E6E6}"/>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DBF2079B-84AF-4B66-8F4D-1818B1BD48AB}"/>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4F8D223B-364A-49F7-987B-0CE1153CBD95}"/>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14C8A6A-90FB-482F-A85B-AF79425DD6E5}"/>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99DAB7BF-F25D-44D3-8564-5D1EA86DD7FC}"/>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F161B54D-14CC-4104-97A8-2F84222FFEE0}"/>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FAC94DD4-45BE-48DA-B4C1-E613EFE29AA3}"/>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7618743B-52D7-4999-8672-986FA06AA9ED}"/>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C858C076-77CB-463E-9800-A9F41A1AB945}"/>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95B1AEFB-75A9-4D07-8BF4-582D921CDC06}"/>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C4FBB272-7586-4C96-B1CF-BA2ECE70F29D}"/>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2634A2A5-65EE-4317-BD28-68F0BC0B2C14}"/>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967DE6A4-973C-44AA-B6C4-50AEA462AF81}"/>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8F95F1CA-66EA-48FC-96C8-A358CABBA863}"/>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990E4547-A714-4D04-AA7D-FAC02E04EE68}"/>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406D5F2E-A1B5-4D0A-A18F-9DA680B02823}"/>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id="{B3F1D940-2C39-4C09-9DF8-EC54F6C120D5}"/>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id="{303D3558-D6BD-441F-8608-A7B08636AF3C}"/>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7BD3A956-A5F9-4256-8546-E41BF6E8FB5B}"/>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id="{FB943B8E-85C3-4B6B-BC00-6383AA1356FD}"/>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id="{F35C2C72-67C0-4195-A6EE-318B695B685C}"/>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id="{35A576C3-7409-4F61-94AB-6E6169C52B71}"/>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id="{5CDD4FBB-2FBD-4886-B48B-0B7D370F49B6}"/>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id="{0A5D3892-EFFE-4C91-836C-F821417162FD}"/>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DE89CAEA-728F-4AC7-845D-EE218989977A}"/>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8894CCB2-54E9-4AFF-A9F1-7E782E6E93E0}"/>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07361FF8-A345-4334-B678-4A703F4E1B27}"/>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id="{6E5CEBFE-4A0A-4041-9D5C-E499BE2BA3E3}"/>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id="{9B89ECCD-3AE5-493F-834B-C2A23C312BF6}"/>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id="{541902A5-5424-4817-A0A0-EFACBF3B5A2A}"/>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B375632A-CEC0-4C1B-823A-D5CEC986E0B7}"/>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id="{60AE167A-C89A-48CE-BDC2-B87194A73214}"/>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id="{02395CBD-A331-4E69-A499-8EFEBD9BF19D}"/>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id="{EFA29290-BC85-47F0-90D2-D132636678E6}"/>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id="{D7D646F7-3754-405C-87B8-7F3B4A526BFE}"/>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id="{D5EDC369-71A4-4578-9D5C-DAE6D6C2730E}"/>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id="{9AAB1B6D-65F2-4078-9870-34CF83ADD7E7}"/>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id="{45225558-FA69-4977-8D82-0A94B9A82176}"/>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id="{1014E445-186D-4121-8997-4637169BAF56}"/>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34ABB8F2-9F38-422D-84FE-1990EAF861B3}"/>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CF178884-7DF2-4CB0-AA03-6245609AC3D8}"/>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B4BB1FAA-547D-48E6-B54B-FA62B0A1EF48}"/>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F76048CC-FE67-46FF-B77C-98534BC63D07}"/>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331F9C5D-71D1-41B8-A044-3802777DC885}"/>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49733937-7AD5-48D2-9647-C8783D0987B2}"/>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0C7F0D23-28B5-4324-A306-9695BF8D60E1}"/>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563671DA-D0BD-4A4A-B549-68A706EBC5C7}"/>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95EA1931-C03C-4BCB-AED3-87EE8A6C5748}"/>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4E3C38E0-8A87-4403-9396-509AB8FADBA5}"/>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9200FEF2-4E9B-405F-925B-6ADF106B0C7A}"/>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E029420E-13A0-4D43-8177-3FEDF1D36B08}"/>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22750FAF-8350-42BB-BCE8-0B23FD81FAFD}"/>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88B5FF44-AB75-454C-B3E3-8032D5997B65}"/>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B0ADB9D2-BEE9-4011-ABEE-33A3E0D71270}"/>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id="{4962BE17-930C-4460-91F2-3DB9E6AE670C}"/>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F914C8CD-3A08-4766-A309-08F638C1C515}"/>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id="{0067B596-7ADA-47D2-A2B9-94449040AF7C}"/>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id="{8CC08D87-6865-4145-99C0-EA47F91A4458}"/>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id="{94E0B572-7E1F-4007-803B-11524E96CD8B}"/>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0649E32B-8C23-4FC4-A246-160FD9A9CD24}"/>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02A6347E-F9E7-49BA-AA65-EC51ECA02BBE}"/>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47FB0A4E-7409-4B5C-B21C-87C9D88EC906}"/>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6C3E75B0-EBD1-4270-B0E3-4AEEF86CA0CF}"/>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F25D5865-803F-4587-A926-DB11C1ACDD45}"/>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id="{A296B573-E0D1-496E-B259-12246FF9C410}"/>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id="{A9F99402-077E-4C28-A968-F5A078ED9C6F}"/>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4D41D84C-FE2B-465D-BC68-B421F952330F}"/>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id="{60C31FF8-0443-4BE1-9538-9E9DCEA42D27}"/>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id="{3C156A89-1436-4494-B0E5-3B3B0BB6D7FD}"/>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1CF6A66B-FFE6-4F75-80B8-012DA5C49822}"/>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CD9DCCCE-6D21-431F-AD47-92F322CAAB4C}"/>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id="{39E9DBA4-E8AB-45E8-B933-AB0CBF1A0220}"/>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id="{E30F6AB8-29C2-4407-8509-7D2EB1ED5DA2}"/>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id="{6481E052-8869-49DA-B1A8-57148E271F4D}"/>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3160EF07-1346-4794-9140-CF3BBF6BD866}"/>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CBE15B09-85C2-483D-BC50-511BD82FAC66}"/>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id="{6764434A-A273-4D9A-AB17-A31E8518EBCE}"/>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id="{8BB19824-C096-40E7-9344-81C458A661C9}"/>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id="{49D31495-AF79-4278-A6D8-21ED62C10928}"/>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id="{78AE40B7-BB50-4CD1-B133-C2BE04709FC0}"/>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8EE9DE69-03FD-45DD-93D8-DB933FC1C334}"/>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9CC23C66-1382-4663-AE0F-C6E71B35F895}"/>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8AAA6F7F-8F73-49A0-8BB3-7E41F6AEE6AA}"/>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736DDA6F-D3A3-400F-9167-135B7991EE41}"/>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FEF13EFA-A214-4226-9408-358878BEEF29}"/>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id="{8D24D5C3-CAB3-417D-AA77-A357DC6994FA}"/>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id="{F4B3DC50-03B6-4A40-9302-56558D3B4F45}"/>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id="{072C33C2-30C6-44EC-8907-1C015430F702}"/>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id="{3B020B52-72A6-4B4C-9EA9-154C8C3AB46E}"/>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id="{77C7D88B-00B5-48A5-AF60-E1208E1586BB}"/>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id="{792160CA-F1F3-479E-BB18-9593C32C7921}"/>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id="{0F60EE31-72AE-4824-9A06-766FC75B2FD1}"/>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id="{8A7F9ED2-F306-48DF-B6EA-0656841FDD42}"/>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id="{041F3CEC-9986-4770-88AD-A1DC344F3A3D}"/>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id="{DF969692-E2C2-4190-B26B-418BB2E3C920}"/>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id="{F1143975-A658-4464-A27E-CF103BD7E31F}"/>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id="{5CCEF2B0-5F0E-4E34-962C-299074A0BA26}"/>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id="{581FE8DD-02A0-4BD9-B4EE-F9F5C2CB0B1A}"/>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id="{746A776F-A929-4322-94B5-6D0DDD0B4023}"/>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id="{4B02E723-3962-4CC7-920B-6E72826D8504}"/>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id="{A182C21B-035F-4AA5-B8EE-AC3FDAA88D84}"/>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id="{A9AAA471-8C88-4F89-ACEE-C51B1481EF61}"/>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id="{11C13E8B-92AC-47A8-81BC-3070AEFF2283}"/>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id="{F07AD385-B8D9-41CA-A7C7-54EC36050E13}"/>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id="{911FC85F-05BF-4CCE-BC39-FCFA5A9DF046}"/>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id="{F8485C98-7BBB-4578-9974-33E7E6998CC1}"/>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id="{33342017-E0E1-472E-A9D3-369D3311A49F}"/>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id="{8BE994BC-89BA-49A2-96F5-2678DFA53EE8}"/>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id="{67A6B2DA-037C-490E-AD21-0BF81C92E1CA}"/>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id="{22F82994-9A67-483E-8241-550C20DF2D54}"/>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id="{03977598-4C0A-41C9-88A2-04E1786EFDDC}"/>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id="{1B8A71AC-FC3F-42D8-BB5B-EAAD0FCA4928}"/>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id="{7E22F873-95AF-4500-9152-9435BD66161A}"/>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id="{E05A5E82-8FC9-4A7C-A0EB-B600F2BD440F}"/>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id="{7BBE7A14-AE26-4F1C-9E42-D8FFF6BB77B6}"/>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id="{D971508E-16E1-410F-A003-BBCF65EE1DC3}"/>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id="{37E11345-97DD-41AE-BE75-FAE130D8F472}"/>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id="{5C4D3F01-1A64-4D14-9AC4-859CDB32F2F9}"/>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id="{50BEF79B-D2A6-4436-91B1-DBCD658AB33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id="{1D7496DF-45A9-4691-BF7B-07794C97373F}"/>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id="{CB236D52-26FE-430A-80D8-14BB467555FD}"/>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id="{FFA22D8C-21FE-4F4B-892B-58B6EF28560B}"/>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id="{BB7AE7C5-0A2D-450E-88B1-71014D4FA451}"/>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DCCD11B1-67A0-4A7E-93B1-CF00FD6DB87B}"/>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2CD8FFEF-7BD1-47E6-B13E-187A8BEDB397}"/>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CFA49155-CA24-4F65-9BDD-62E3F640FCFE}"/>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F0E036C3-4786-4852-B14B-DA0F0EBAEAAC}"/>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A08E8710-0194-4039-ADE4-D39FA8F104C4}"/>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id="{2D862FC5-BD78-4420-8693-D1F656330570}"/>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id="{8DD9C386-6E46-49B8-9A19-FA302A31DFE1}"/>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7837000D-2E7D-4196-BAFA-EEAF60C3DEE4}"/>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51B93C58-93A3-433A-86A1-DAFF883DDA64}"/>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9D85DD0A-6133-49A2-B6FC-35638CEF3BC5}"/>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E303674B-F4C5-47B4-BAB2-EF4232FAC3F2}"/>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E0B32F96-8A59-46FD-9FB8-B77BBB817D60}"/>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A52EE357-8E9E-48FE-9CE5-7329E465865F}"/>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CFF1F950-DFA6-45F0-A043-B5B95A931A7B}"/>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6FB4381A-175E-40B6-941A-B5078DEDD993}"/>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DE36E7FD-453E-49C1-AEB3-137799C1BEFF}"/>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7D87E0F2-7F0F-4744-84D8-4242CB5B0AB2}"/>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E276E753-0F6E-486A-8ADD-FFB818F4437F}"/>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EA54FA0B-2625-4551-8E52-9C6B88A6288C}"/>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51013F13-7F1E-4985-8083-7A62E4ED64DF}"/>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F37938AC-E741-4A8E-A55C-A24EAF181E72}"/>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A9A0B877-CA85-42A6-BA64-DD0B06DD9647}"/>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D6057C7A-E669-4DF4-B93C-51775B57814F}"/>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131E19DE-D714-47F3-A322-8A6B379614C2}"/>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A10FCAB2-E1BE-4CB9-B77B-E03F2DBB91B2}"/>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7C500852-8D48-4887-B280-21A440C99A96}"/>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96F7E78A-92DD-4889-92A1-182AFF1DB4AE}"/>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A50551A9-7205-474A-9660-DDFE304FEFF3}"/>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71AD2B88-0527-48D1-B7B3-B1DB31E9EAE4}"/>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C70B9B0D-17AA-4119-BF57-0E62CD80BD40}"/>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A7A484B9-FABC-4901-8331-623B54D0B6EC}"/>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54CF7E80-58AE-4553-AF58-5CFD9D754DDF}"/>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68EFD88E-A9AD-43FC-BEE9-A98329271E21}"/>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255C0FBB-F0C3-44CC-ACC1-6E1BFF77FE88}"/>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8E658D01-0969-4D5E-8F53-FAFE5B1F9B41}"/>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84C6B85B-78BD-4AB9-B84F-35368E7C73DA}"/>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ECF01A12-27A5-4015-A53F-F5670380201B}"/>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F28D0ABD-1F89-4C67-9D53-739A13C52A79}"/>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id="{CBD59579-D4C2-4980-919C-58BDE842E953}"/>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id="{1EE8C04D-6DCB-424A-87AF-A93DCFBE462E}"/>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C088B56C-2041-488F-B811-EB8BA2B21B52}"/>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id="{8B67D297-BDB7-4C0D-936D-E9F82AEA1498}"/>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id="{DA00C2A6-ABBD-4AF7-ABC5-665C8A2EB9A8}"/>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id="{6053FDB6-3A7D-4C68-ADE7-EBAA35C62D2C}"/>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0E6AAE0C-A7B8-4628-8B49-6D6FF14CB645}"/>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ACC5F729-715F-4C4A-8C38-49036F56B98D}"/>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id="{946B6451-7857-4516-94D7-58C651EECB49}"/>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id="{74817079-9855-4E54-9C30-678295F3DBF7}"/>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229B1C77-A976-49C4-BCAC-4F27EB31E0BF}"/>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6E54710E-8746-411F-866D-C919C07BA389}"/>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F6061D64-EE2D-4DCA-AD0C-A6589D3749A3}"/>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id="{49575BD5-BA13-4755-BA4E-049AA5A9C6B0}"/>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id="{A180B211-9E18-4C93-9320-8A4A0D35FE1A}"/>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id="{36BD6790-8E67-43B1-BDD3-09BFF7DAF86C}"/>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id="{F35EAB15-3851-4F15-AFD5-242885B99D4D}"/>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id="{91B42553-E79F-41E4-A782-36135CD04BEE}"/>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id="{37853025-C187-4505-A6B8-7461ADF92EDC}"/>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id="{492B3AC0-2AF7-4C2C-A054-D8906D5458EA}"/>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id="{5BB04C83-1149-4F07-BCD2-C6113A5324E1}"/>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id="{5ABD18A1-421D-4081-ABE9-3C5603E7B0C6}"/>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id="{C7021CDC-00B4-4109-83D4-A5464B351979}"/>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id="{7C0D4620-A129-4D4F-B407-78C115693E7A}"/>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id="{EE193E1E-E8C0-4EFB-B0A8-E1282A00C1EC}"/>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id="{CA6C0FD8-DA7A-42AA-AAB6-F780376DCFA1}"/>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id="{64F39F11-6629-48FD-A490-F04D88B6E575}"/>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id="{7FFDE55E-10A2-4843-B812-3738332599D2}"/>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id="{220BE704-C383-4CB7-8570-3C3FCE3B7E8C}"/>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id="{91D78037-81F6-4124-9CF3-5FB1E88F32DC}"/>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id="{CA530DFA-5F69-4107-90C9-6CAC983E18BB}"/>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id="{8EE7265C-ABED-4BA3-A711-78101B134AF4}"/>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id="{5DDEF78F-89C7-4000-B7B1-EB114D5AF930}"/>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id="{C6044C64-1960-4F5E-867C-D5012B302271}"/>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id="{2462E81B-ACAF-4F70-A743-35433A18039B}"/>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id="{D85166D0-3748-4D4D-9836-386AE920E6A3}"/>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id="{7F477223-D8C3-452F-BF66-5D080730FF75}"/>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id="{3EACE030-F0D0-498E-A235-C180A1402999}"/>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id="{74A4F332-340B-4B69-86BA-C322D9425927}"/>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id="{BB25A32A-8B4B-4CF4-9A49-515A4A55350D}"/>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id="{473A78B5-C709-4C3E-8C17-ABC9C0BA2C18}"/>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id="{C7FD52A5-940D-4478-B5B9-482750E98DE9}"/>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id="{4A136A2E-5081-444D-8B07-6231FE0F6A04}"/>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id="{87309FAD-C379-4E5F-9EBD-43264AA86AB3}"/>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id="{966377CB-F016-4CCB-B866-66C775567B92}"/>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id="{BB4BA269-81C1-4CF0-96FB-C60252D67547}"/>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id="{C36B0D5F-3A26-4C27-8B33-982232A7D5CE}"/>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id="{1BBC688F-C47B-4F4A-8434-96C9F55656E8}"/>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id="{62FCB2EC-327A-4103-9CE6-7A950470F8D1}"/>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id="{7785A348-A1D9-4FCA-9D84-19C98A46AE10}"/>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id="{242F0C84-BAA9-4311-A33A-1B31052A12DB}"/>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id="{B337E394-172B-4CF9-90A7-B9D75FF3D492}"/>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id="{76AEEA04-8E70-4C10-AFE9-0C862810B610}"/>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id="{F64AC07D-CB7C-4C28-979C-3B503793CC07}"/>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id="{D8BD1163-CDB3-4484-825A-158D5B5FC86C}"/>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id="{56B7B835-C548-43AF-9C93-87F9FBCE3057}"/>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id="{1D0A52C3-5832-4B47-9D81-088C8BBC913A}"/>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id="{CC471402-F9B8-40FC-8224-674265500EC1}"/>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id="{372ED80E-533E-437E-9D04-D143C7971450}"/>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id="{8445253E-9B8E-45C8-9660-E8A5C28878EA}"/>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id="{AD653C83-8369-42F3-B64F-0A038D4EB99E}"/>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id="{01B1A276-0ACD-4E65-83E7-0D151A2E54A4}"/>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id="{39642B41-39C1-47B5-BE98-9D905D0E7A16}"/>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id="{51150C89-3C1C-4210-95C7-52B5EC09B48E}"/>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id="{6C35D54A-2F6B-46AA-9C36-7DD05A6B7F20}"/>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id="{BA0A764C-9F9D-449C-9EEA-9ECFDE10B717}"/>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id="{686FB22D-7D59-4240-A432-37770CB4F3AE}"/>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id="{06F0747A-BB5D-4B22-9751-3DC39160423D}"/>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id="{93AC92B7-B23C-4AC8-BB0E-6CB4F8142C69}"/>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id="{5BE90349-C9A6-40D0-A220-A8530F309EE6}"/>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id="{499AE112-0FF1-450C-88C3-A3E86C473552}"/>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id="{E7909990-85EF-495B-BC27-E0F93255ED0A}"/>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id="{E580D75B-8AFF-4AB6-9316-C8819175776C}"/>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id="{670CD014-9838-4BC2-831A-820E3D4CBA35}"/>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id="{5EE7F7A2-2F1F-4270-B76A-5BD16D8EC156}"/>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id="{6A8C411D-116B-45EE-8858-BFBF6467B36F}"/>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id="{134E482A-6D9A-4803-8844-A371DB41D177}"/>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id="{9D82C91E-FEB5-4D9A-A4C6-08BB5F77FB6A}"/>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id="{03D0A299-F0D8-4AD9-BE23-E47D78531937}"/>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id="{B2728455-3410-47C4-8E30-B992AF3BADAE}"/>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id="{5B0934BF-D4FA-4233-B37E-CD7F6ED58F48}"/>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id="{1EE70047-FF78-4E05-A442-54581CC32A28}"/>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id="{2AA83EC6-9A13-43C8-882F-88A57774C769}"/>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id="{F67CEFD9-15C1-47D5-A2BB-45AE703CD485}"/>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id="{88FEB01F-2F9E-4143-B8EC-8BEC6BEFC219}"/>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id="{5798D515-0132-474F-AD54-FBBD28A24447}"/>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id="{93CE5D94-E10F-4BE9-A9A4-15B0851FDD4D}"/>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id="{5045ED70-E0FC-450A-9E9B-C7C9FB94C54D}"/>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id="{6145584F-4B1F-4FAF-93C7-50175326DB06}"/>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id="{3E38AAD6-4ED5-4C71-91EA-CCE3292943D2}"/>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id="{941DBB3D-00DB-4011-816B-1C1DA4AEC28D}"/>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id="{4D47775B-5668-4A63-B745-10686A921282}"/>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id="{049F89BC-A03B-4947-816F-C47AE141CAD8}"/>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id="{35B4BC3E-B753-4FDB-969B-B8737788671D}"/>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id="{85FBC59A-9644-4213-8502-AA310624339F}"/>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id="{94C05866-6600-455B-B215-A36460C08703}"/>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id="{4C6B9979-B3A6-4901-BB65-7E5E7EF4B975}"/>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id="{3CED76C5-E7C8-41B8-A761-9D1451B3EAEC}"/>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id="{213B2A4F-5378-41C3-B4AB-5CB54D842AC8}"/>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id="{E4AC7B91-4CD1-4F92-B8C7-507B497C3F9C}"/>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id="{9558FB89-D6A1-4673-90CC-A6E1350858A4}"/>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id="{DC90509A-9E9E-43F7-A208-194E3EA908F1}"/>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id="{CBD20E7F-1C92-4952-8C1E-CE77FBE233E8}"/>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id="{C9CB6A95-518C-4281-B25F-0BBDBA466610}"/>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id="{3B59E1BC-4565-492C-B70C-FAD00092EC50}"/>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id="{375B1AF9-1965-4D74-AF65-8D3274E46DE9}"/>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id="{AC855477-72A6-45CC-A933-4FC6CF3AEABA}"/>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id="{6BA6C3F2-6947-42E3-BFC5-7C3B56A10DFD}"/>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id="{AF7839C7-8E01-4AF1-AC68-B46DEBF06A39}"/>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id="{8284AED5-0A24-43D0-B844-64BA1431EC14}"/>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id="{503A48DC-6157-4A6F-8686-9F33AC31879C}"/>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id="{7B7C52F4-B6E9-4810-9F04-6A1F1711076E}"/>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id="{D7D9ED68-49AD-45F1-80F7-4A274850FAA8}"/>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id="{8E2C57B3-EA9C-4EE7-AD5A-46A719640C3B}"/>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id="{EA0372AE-E8B2-4E2C-B0A7-5101403CDE58}"/>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id="{EEFD8F1E-ACDD-4C3A-A2E5-1BD7B1BEE8EB}"/>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id="{BE287B88-F7DC-4EE6-AFA3-F33486345F55}"/>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id="{44F4EF88-A459-4ABC-B4AA-8DBE9ADDFDCF}"/>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id="{563B505B-0D97-4CF1-85E2-1D3A94D360F0}"/>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id="{323233ED-E1CD-4C0D-BC12-A8FB1E34E205}"/>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id="{4CD82B67-2512-471C-BBFD-DCDF105BB517}"/>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id="{DAA791D4-816C-48FD-A3F7-19BB9225BC67}"/>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id="{5708D27C-E7A8-4D78-823A-F60F27FF18AE}"/>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id="{90A26984-E66E-463B-B055-EC647C69128B}"/>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id="{B45752A4-2D32-4BBC-B9E8-6E044115193E}"/>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id="{1A58D0DE-CFC3-4186-BE2B-B7AF680B92F7}"/>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id="{5AE7D013-E06D-4DFC-BD44-82A3303778DB}"/>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id="{5D296DEE-C6D0-4E88-9F1A-9490CCABCFD1}"/>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id="{F6B65614-3BB7-4E27-80EE-1E8A7B79AC67}"/>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id="{1664FE4D-9A11-40B5-B91F-CBCEDCD03B8D}"/>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id="{A669F6BA-6197-4FAE-9BDB-9B093362932B}"/>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id="{CECC3230-82B8-44FF-B249-49D20FBB2B50}"/>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id="{1298D878-17F9-4270-9B66-23A042E7E7D3}"/>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id="{AAA65FA2-DE4D-4171-8292-B3249D7A2B76}"/>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id="{B986F08D-C04A-4D6C-B93B-DADE9C01E015}"/>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id="{8BAC1924-AF3A-404C-BAE2-49552B693F3D}"/>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id="{7D78B7F9-229A-4C0A-B890-59E09338F834}"/>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id="{9FA7EB74-7ADF-4AEF-8BE0-C8411F8A6C4B}"/>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id="{EB88DF6B-269C-4C78-8F4B-D67A6C0A3A1C}"/>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id="{F1D73E29-9DFB-4495-9A08-95F610D8C97C}"/>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id="{A8254CFD-3755-4720-A279-F96243FA72B6}"/>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id="{50166E85-BB90-4C56-A564-8C4D66F127E3}"/>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id="{3A9B4EF3-50A8-40DA-9922-1E2E95FC8B95}"/>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id="{0BC7D4E1-E32A-4FB7-8E95-07C90D0F5F10}"/>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id="{EB427787-E672-4D0C-B569-91B5CEC75647}"/>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id="{FACA7933-7EC4-4CFD-B564-7B1C8777EEF9}"/>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id="{90F6B1F0-CE8F-4D35-9B4D-C7AB2A5815F6}"/>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id="{B295E9BB-BA59-4FEB-ABD7-5D3786DB63F8}"/>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id="{A70AE44F-8B54-4C7F-9DAD-6C83A3BF608D}"/>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id="{41BFFBA5-B901-4A73-9F9F-80C478E71C06}"/>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id="{13385F0E-263E-4249-93F5-77DEF03A465E}"/>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id="{BED8CF45-5470-416F-96A0-23CBB83CBA32}"/>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id="{5B4E7D8E-E422-49E7-B08A-848CBDB00C9D}"/>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id="{F9BF3A65-4B9E-4905-A138-649D737670FD}"/>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id="{DFC53953-4904-4930-96A6-D45CFCDE87C3}"/>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id="{2F395E84-42EF-4FC8-8EF7-362549E8C626}"/>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id="{4AE347F6-AD8F-45B3-94FD-0748CB2775AB}"/>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id="{A79C1CB6-797F-4A89-9FC5-ACEA1DF02509}"/>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id="{0E7BA09F-E712-4026-987D-6E7806FB82EE}"/>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id="{3A535AF4-7E8B-4C87-9F20-326E5CBD67F7}"/>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id="{B8EB9703-20A8-49F2-9531-0F0793E82697}"/>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id="{62181469-9E68-4B9A-BD13-BE7BDD0F7C7D}"/>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id="{A3DCAC3E-1153-4F9F-8CF1-BFA20B7A1080}"/>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id="{3ACB2B20-2B5A-4643-8F06-B6CB6A3C8905}"/>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id="{9F5549A9-F109-4DAD-AD3A-45A4ED9B0AC0}"/>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id="{8116A47B-30D1-4C39-8871-C61906F52454}"/>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id="{A06D4FBF-1E1A-4864-A32D-B4FBA69802E6}"/>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id="{B41E650B-A2A7-4878-A03A-AE986EE2F600}"/>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id="{62F61B45-2FBD-4818-A1B6-CE1DE5CBE013}"/>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id="{7D3D9B2D-4456-46F3-8ED4-AC3C8BC85926}"/>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id="{72435DFF-A762-4495-A07D-750572ECEEB0}"/>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id="{8960A708-4535-466D-99C1-7E160C39C60C}"/>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id="{A3DC8101-F1FB-4213-9F31-29EF825DF013}"/>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id="{46447620-2F42-429A-82F5-52BDE0B52C22}"/>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id="{691AF23A-CB3A-4050-8AB8-51EC5D8E49E2}"/>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id="{F113FF14-3F6F-4449-A040-3DE9E5F9904B}"/>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id="{6EB66282-2B36-4BDA-A571-67D9C90E85F5}"/>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id="{35C38DA6-97DA-4EA9-8E55-660EFC74EB02}"/>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1249" name="Group 1248">
            <a:extLst>
              <a:ext uri="{FF2B5EF4-FFF2-40B4-BE49-F238E27FC236}">
                <a16:creationId xmlns:a16="http://schemas.microsoft.com/office/drawing/2014/main" id="{524BFC86-E744-42C3-9E37-7C218121DD3D}"/>
              </a:ext>
            </a:extLst>
          </p:cNvPr>
          <p:cNvGrpSpPr/>
          <p:nvPr userDrawn="1"/>
        </p:nvGrpSpPr>
        <p:grpSpPr>
          <a:xfrm rot="18823380" flipH="1">
            <a:off x="1483313" y="4959425"/>
            <a:ext cx="442463" cy="326412"/>
            <a:chOff x="3625593" y="6426852"/>
            <a:chExt cx="335279" cy="247341"/>
          </a:xfrm>
          <a:solidFill>
            <a:schemeClr val="accent1"/>
          </a:solidFill>
        </p:grpSpPr>
        <p:sp>
          <p:nvSpPr>
            <p:cNvPr id="1250" name="Freeform: Shape 1249">
              <a:extLst>
                <a:ext uri="{FF2B5EF4-FFF2-40B4-BE49-F238E27FC236}">
                  <a16:creationId xmlns:a16="http://schemas.microsoft.com/office/drawing/2014/main" id="{50B2D1A6-0258-45B6-BA37-940F08286ADF}"/>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grp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id="{19E8FF67-37E6-4BA4-927B-A8C5CC0D714E}"/>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grp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id="{EB8859E3-B659-47B9-B6BB-687BA101293F}"/>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grp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id="{225FE87D-99D9-47A8-9F31-FECC272B98A8}"/>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grp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id="{C277035B-35D7-40BE-828E-AE99DEC582C5}"/>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grp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id="{E90F11E6-EB2A-4FE5-B1CA-732E122032F9}"/>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grp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id="{EBEA6F8F-0E21-47E8-83E2-59046AA1D591}"/>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grp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id="{69F9023C-1550-447A-8692-6DD1E7FC1581}"/>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grp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id="{6ED873DA-1116-4CFD-BA8F-C9BDDD52D9A6}"/>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grp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id="{6EB1E424-9E82-40D5-AB85-FA8A0311065E}"/>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grp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id="{8373E303-F489-4B0E-BD31-DC6499072D15}"/>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grp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id="{5782D679-884E-4D2F-A51A-5EEC042F7445}"/>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grp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id="{3C7668E2-4270-4625-A42F-30F11EBFBC89}"/>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grp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id="{80DD050D-6B3F-452A-9316-6AF269552616}"/>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grp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id="{50D86DBC-C8FE-45D2-8166-EB326F3A5F60}"/>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grp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id="{9A435E42-1687-457E-9F0C-242A221022AA}"/>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grp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id="{221B6251-BB28-4FE1-A0F5-90BE9A375808}"/>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grp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id="{74482186-114E-4ABA-BFB7-B06A67A961F8}"/>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grp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id="{44566ADB-8858-4061-92D1-9F40ABB3C1CB}"/>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grp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id="{86E6F875-3394-4E84-A511-8CF2DDC2CB69}"/>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grp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id="{37CAAAF8-7F56-40CF-AD75-EB0FF37ABE53}"/>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grp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id="{15913191-73B1-4081-9F88-0975271F2B0A}"/>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grpFill/>
            <a:ln w="9525" cap="flat">
              <a:noFill/>
              <a:prstDash val="solid"/>
              <a:miter/>
            </a:ln>
          </p:spPr>
          <p:txBody>
            <a:bodyPr rtlCol="0" anchor="ctr"/>
            <a:lstStyle/>
            <a:p>
              <a:endParaRPr lang="en-US"/>
            </a:p>
          </p:txBody>
        </p:sp>
      </p:grpSp>
      <p:grpSp>
        <p:nvGrpSpPr>
          <p:cNvPr id="1272" name="Graphic 2712">
            <a:extLst>
              <a:ext uri="{FF2B5EF4-FFF2-40B4-BE49-F238E27FC236}">
                <a16:creationId xmlns:a16="http://schemas.microsoft.com/office/drawing/2014/main" id="{958736B1-4213-4B3F-A36A-4C5588759AC1}"/>
              </a:ext>
            </a:extLst>
          </p:cNvPr>
          <p:cNvGrpSpPr/>
          <p:nvPr userDrawn="1"/>
        </p:nvGrpSpPr>
        <p:grpSpPr>
          <a:xfrm>
            <a:off x="264083" y="6458165"/>
            <a:ext cx="1793928" cy="236043"/>
            <a:chOff x="8251658" y="4916654"/>
            <a:chExt cx="2895600" cy="381000"/>
          </a:xfrm>
          <a:solidFill>
            <a:schemeClr val="accent1"/>
          </a:solidFill>
        </p:grpSpPr>
        <p:sp>
          <p:nvSpPr>
            <p:cNvPr id="1273" name="Freeform: Shape 1272">
              <a:extLst>
                <a:ext uri="{FF2B5EF4-FFF2-40B4-BE49-F238E27FC236}">
                  <a16:creationId xmlns:a16="http://schemas.microsoft.com/office/drawing/2014/main" id="{EE897BF6-079E-42D9-80E1-32253B6839EA}"/>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grp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id="{80F6C23B-0ED8-42D0-88B8-BFE1C5865C3B}"/>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grp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id="{85150FB7-5A52-42BF-9706-578309142D7C}"/>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grp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id="{75057F08-7998-4AB1-81B1-9A16B67B04FF}"/>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grp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id="{4FE897D3-B35D-4001-B132-4CD981C07996}"/>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grp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id="{FBCEF9B5-6459-4BD5-80F4-1CFFAEE63AF6}"/>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grp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id="{E6A933CE-7AFE-4A8A-81BF-651840B8380B}"/>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grp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id="{CE753EAF-3BD4-4CEA-871D-B57A1C38E821}"/>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grp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id="{911B5FBE-7A22-4A10-BF1C-1D03DB6981F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grp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id="{C0D5252C-B427-4B18-932D-459788C23F35}"/>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grp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id="{157021E0-C15E-4DAF-ABE2-3DA7F8136191}"/>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grp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id="{1898E604-9C5E-4439-A20C-19B6C2EF13F5}"/>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grpFill/>
            <a:ln w="9525"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id="{E16ACB4C-2CBB-4355-A8BE-75127C6024E5}"/>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grpFill/>
            <a:ln w="9525"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id="{17FE6D7C-0EE1-4690-B1B4-11EF78B0C22F}"/>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grp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id="{ECA6362E-5288-4F37-BC58-11B6833842C6}"/>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grp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id="{DB20B340-F921-42E0-A629-C710F02A482A}"/>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grp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id="{AFE7B9FC-1551-49FD-9BFC-31EF73ED1C8A}"/>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grp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id="{65E92FBB-E324-4921-AA52-315D7DF724F9}"/>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grp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id="{A8FD2D06-77B8-460D-9525-683C7A4FEA52}"/>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grp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id="{A6CE6B35-9263-46B3-AEF0-E86DD470C302}"/>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grp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id="{C130E0C1-BEDE-4B5E-8778-79C72813AF6E}"/>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grp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id="{CC25B81B-DDE4-4A13-9202-3A40C8B73B3E}"/>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grp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id="{6E6D16FD-9C6C-4978-91F7-E662DDC1F43C}"/>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grp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id="{1A08E861-FC5C-45B5-A1B2-275DBA9CF86B}"/>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grp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id="{29BCF32A-CA16-41CE-91AF-25DC75ABC06B}"/>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grp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id="{4B40E019-2020-45AB-9E91-7C893FB50DAA}"/>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grp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id="{AA166827-60F6-406E-86F8-ECD3D6D45712}"/>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grp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id="{A7C5F4EA-C8CB-4C25-B0B5-A0D5B51FDCF7}"/>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grp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id="{2C6D8D30-19A8-4354-B830-554CAE0B9BC3}"/>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grp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id="{73031C95-B2B4-4316-948E-4595E9E274CD}"/>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grpFill/>
            <a:ln w="9525" cap="flat">
              <a:noFill/>
              <a:prstDash val="solid"/>
              <a:miter/>
            </a:ln>
          </p:spPr>
          <p:txBody>
            <a:bodyPr rtlCol="0" anchor="ctr"/>
            <a:lstStyle/>
            <a:p>
              <a:endParaRPr lang="en-US"/>
            </a:p>
          </p:txBody>
        </p:sp>
      </p:grpSp>
      <p:grpSp>
        <p:nvGrpSpPr>
          <p:cNvPr id="1303" name="Graphic 2714">
            <a:extLst>
              <a:ext uri="{FF2B5EF4-FFF2-40B4-BE49-F238E27FC236}">
                <a16:creationId xmlns:a16="http://schemas.microsoft.com/office/drawing/2014/main" id="{8ECC4B5B-0894-4B86-9BC9-FD848D9FF8B8}"/>
              </a:ext>
            </a:extLst>
          </p:cNvPr>
          <p:cNvGrpSpPr/>
          <p:nvPr userDrawn="1"/>
        </p:nvGrpSpPr>
        <p:grpSpPr>
          <a:xfrm rot="520099">
            <a:off x="1218351" y="5445213"/>
            <a:ext cx="616527" cy="807163"/>
            <a:chOff x="6096000" y="4249903"/>
            <a:chExt cx="1447800" cy="1895475"/>
          </a:xfrm>
          <a:solidFill>
            <a:schemeClr val="accent1"/>
          </a:solidFill>
        </p:grpSpPr>
        <p:sp>
          <p:nvSpPr>
            <p:cNvPr id="1304" name="Freeform: Shape 1303">
              <a:extLst>
                <a:ext uri="{FF2B5EF4-FFF2-40B4-BE49-F238E27FC236}">
                  <a16:creationId xmlns:a16="http://schemas.microsoft.com/office/drawing/2014/main" id="{BF2405A8-771F-41C3-9C02-CE4E04548F94}"/>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grp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id="{704BD5C3-A0D9-400E-A294-9D9D9D5CE12E}"/>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grp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id="{723D650A-4F3C-4F42-BBF1-FF8877EA164D}"/>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grp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id="{F7AE3E30-1C53-4479-9816-74B70B96FAAA}"/>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grp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id="{1F856008-CD41-4FBB-8102-EDA319C926C5}"/>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grp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id="{44C7BD54-995E-4269-A772-769436F84D50}"/>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grp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id="{CEB26C7F-D952-445C-8567-24CCB7B2CB97}"/>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grp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id="{19242D3B-C8BD-4119-A655-8E220DB995F2}"/>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grp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id="{2AB3EE5A-FD2C-4558-81D2-208B8F1CF03B}"/>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grp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id="{B26B5E10-D848-463A-A332-CF3512B8A9D3}"/>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grp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id="{7DCC130C-CC77-4418-BDE5-762ABC6BD76F}"/>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grp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id="{0700676D-BA5E-4D64-B0DF-4DC7DE21D50D}"/>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grp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id="{2CF27D29-B396-45B9-9243-1A37812D5549}"/>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grpFill/>
            <a:ln w="9525" cap="flat">
              <a:noFill/>
              <a:prstDash val="solid"/>
              <a:miter/>
            </a:ln>
          </p:spPr>
          <p:txBody>
            <a:bodyPr rtlCol="0" anchor="ctr"/>
            <a:lstStyle/>
            <a:p>
              <a:endParaRPr lang="en-US"/>
            </a:p>
          </p:txBody>
        </p:sp>
        <p:sp>
          <p:nvSpPr>
            <p:cNvPr id="1317" name="Freeform: Shape 1316">
              <a:extLst>
                <a:ext uri="{FF2B5EF4-FFF2-40B4-BE49-F238E27FC236}">
                  <a16:creationId xmlns:a16="http://schemas.microsoft.com/office/drawing/2014/main" id="{1ED2F695-EA68-4C49-944F-261E76B0F1CD}"/>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grpFill/>
            <a:ln w="9525"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id="{EC7DAF6D-4415-485E-B524-FF3FA863EE79}"/>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grp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id="{B0B5D571-7435-4E82-B929-B94A3F002BBE}"/>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grp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id="{B8F3D7E8-0838-4232-AF9B-8BFC4215B809}"/>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grp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id="{0EE8662D-E42A-44A2-971F-684B8FC2D3EA}"/>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10287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66474" y="339509"/>
            <a:ext cx="943025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9919EF6-B417-4451-B188-C2C0ABEF2C95}"/>
              </a:ext>
            </a:extLst>
          </p:cNvPr>
          <p:cNvSpPr/>
          <p:nvPr userDrawn="1"/>
        </p:nvSpPr>
        <p:spPr>
          <a:xfrm>
            <a:off x="0" y="0"/>
            <a:ext cx="232209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657923-A0DE-46FE-BBC8-57B9510D394B}"/>
              </a:ext>
            </a:extLst>
          </p:cNvPr>
          <p:cNvSpPr txBox="1"/>
          <p:nvPr userDrawn="1"/>
        </p:nvSpPr>
        <p:spPr>
          <a:xfrm>
            <a:off x="188399" y="1103287"/>
            <a:ext cx="3517324" cy="461665"/>
          </a:xfrm>
          <a:prstGeom prst="rect">
            <a:avLst/>
          </a:prstGeom>
          <a:noFill/>
        </p:spPr>
        <p:txBody>
          <a:bodyPr wrap="square" rtlCol="0" anchor="ctr">
            <a:spAutoFit/>
          </a:bodyPr>
          <a:lstStyle/>
          <a:p>
            <a:r>
              <a:rPr lang="en-US" altLang="ko-KR" sz="2400" dirty="0">
                <a:solidFill>
                  <a:schemeClr val="accent2"/>
                </a:solidFill>
                <a:cs typeface="Arial" pitchFamily="34" charset="0"/>
              </a:rPr>
              <a:t>Education</a:t>
            </a:r>
            <a:endParaRPr lang="ko-KR" altLang="en-US" sz="2400" dirty="0">
              <a:solidFill>
                <a:schemeClr val="accent2"/>
              </a:solidFill>
              <a:cs typeface="Arial" pitchFamily="34" charset="0"/>
            </a:endParaRPr>
          </a:p>
        </p:txBody>
      </p:sp>
      <p:sp>
        <p:nvSpPr>
          <p:cNvPr id="7" name="TextBox 6">
            <a:extLst>
              <a:ext uri="{FF2B5EF4-FFF2-40B4-BE49-F238E27FC236}">
                <a16:creationId xmlns:a16="http://schemas.microsoft.com/office/drawing/2014/main" id="{0BDCF291-E914-47A1-9E07-2183A941A8E7}"/>
              </a:ext>
            </a:extLst>
          </p:cNvPr>
          <p:cNvSpPr txBox="1"/>
          <p:nvPr userDrawn="1"/>
        </p:nvSpPr>
        <p:spPr>
          <a:xfrm>
            <a:off x="188399" y="1454636"/>
            <a:ext cx="3517324" cy="461665"/>
          </a:xfrm>
          <a:prstGeom prst="rect">
            <a:avLst/>
          </a:prstGeom>
          <a:noFill/>
        </p:spPr>
        <p:txBody>
          <a:bodyPr wrap="square" rtlCol="0" anchor="ctr">
            <a:spAutoFit/>
          </a:bodyPr>
          <a:lstStyle/>
          <a:p>
            <a:r>
              <a:rPr lang="en-US" altLang="ko-KR" sz="2400" dirty="0">
                <a:solidFill>
                  <a:schemeClr val="accent2"/>
                </a:solidFill>
                <a:cs typeface="Arial" pitchFamily="34" charset="0"/>
              </a:rPr>
              <a:t>Plan</a:t>
            </a:r>
            <a:endParaRPr lang="ko-KR" altLang="en-US" sz="2400" dirty="0">
              <a:solidFill>
                <a:schemeClr val="accent2"/>
              </a:solidFill>
              <a:cs typeface="Arial" pitchFamily="34" charset="0"/>
            </a:endParaRPr>
          </a:p>
        </p:txBody>
      </p:sp>
      <p:grpSp>
        <p:nvGrpSpPr>
          <p:cNvPr id="8" name="Group 7">
            <a:extLst>
              <a:ext uri="{FF2B5EF4-FFF2-40B4-BE49-F238E27FC236}">
                <a16:creationId xmlns:a16="http://schemas.microsoft.com/office/drawing/2014/main" id="{0E077479-776C-4BDA-9446-1C8D13201629}"/>
              </a:ext>
            </a:extLst>
          </p:cNvPr>
          <p:cNvGrpSpPr/>
          <p:nvPr userDrawn="1"/>
        </p:nvGrpSpPr>
        <p:grpSpPr>
          <a:xfrm>
            <a:off x="295274" y="447797"/>
            <a:ext cx="1618143" cy="491518"/>
            <a:chOff x="6442698" y="4204191"/>
            <a:chExt cx="3262908" cy="991122"/>
          </a:xfrm>
          <a:solidFill>
            <a:schemeClr val="accent2"/>
          </a:solidFill>
        </p:grpSpPr>
        <p:sp>
          <p:nvSpPr>
            <p:cNvPr id="9" name="Freeform: Shape 8">
              <a:extLst>
                <a:ext uri="{FF2B5EF4-FFF2-40B4-BE49-F238E27FC236}">
                  <a16:creationId xmlns:a16="http://schemas.microsoft.com/office/drawing/2014/main" id="{CACF40F7-03F9-442E-96A1-09783D760CBF}"/>
                </a:ext>
              </a:extLst>
            </p:cNvPr>
            <p:cNvSpPr/>
            <p:nvPr/>
          </p:nvSpPr>
          <p:spPr>
            <a:xfrm flipH="1">
              <a:off x="6442698" y="4300261"/>
              <a:ext cx="727472" cy="887611"/>
            </a:xfrm>
            <a:custGeom>
              <a:avLst/>
              <a:gdLst>
                <a:gd name="connsiteX0" fmla="*/ 357783 w 727472"/>
                <a:gd name="connsiteY0" fmla="*/ 0 h 887611"/>
                <a:gd name="connsiteX1" fmla="*/ 158651 w 727472"/>
                <a:gd name="connsiteY1" fmla="*/ 29171 h 887611"/>
                <a:gd name="connsiteX2" fmla="*/ 46732 w 727472"/>
                <a:gd name="connsiteY2" fmla="*/ 118765 h 887611"/>
                <a:gd name="connsiteX3" fmla="*/ 5953 w 727472"/>
                <a:gd name="connsiteY3" fmla="*/ 254199 h 887611"/>
                <a:gd name="connsiteX4" fmla="*/ 52685 w 727472"/>
                <a:gd name="connsiteY4" fmla="*/ 406599 h 887611"/>
                <a:gd name="connsiteX5" fmla="*/ 222647 w 727472"/>
                <a:gd name="connsiteY5" fmla="*/ 566142 h 887611"/>
                <a:gd name="connsiteX6" fmla="*/ 320576 w 727472"/>
                <a:gd name="connsiteY6" fmla="*/ 636985 h 887611"/>
                <a:gd name="connsiteX7" fmla="*/ 378619 w 727472"/>
                <a:gd name="connsiteY7" fmla="*/ 689967 h 887611"/>
                <a:gd name="connsiteX8" fmla="*/ 0 w 727472"/>
                <a:gd name="connsiteY8" fmla="*/ 689967 h 887611"/>
                <a:gd name="connsiteX9" fmla="*/ 0 w 727472"/>
                <a:gd name="connsiteY9" fmla="*/ 887611 h 887611"/>
                <a:gd name="connsiteX10" fmla="*/ 727472 w 727472"/>
                <a:gd name="connsiteY10" fmla="*/ 887611 h 887611"/>
                <a:gd name="connsiteX11" fmla="*/ 651569 w 727472"/>
                <a:gd name="connsiteY11" fmla="*/ 684907 h 887611"/>
                <a:gd name="connsiteX12" fmla="*/ 413742 w 727472"/>
                <a:gd name="connsiteY12" fmla="*/ 460772 h 887611"/>
                <a:gd name="connsiteX13" fmla="*/ 277416 w 727472"/>
                <a:gd name="connsiteY13" fmla="*/ 340519 h 887611"/>
                <a:gd name="connsiteX14" fmla="*/ 247650 w 727472"/>
                <a:gd name="connsiteY14" fmla="*/ 262533 h 887611"/>
                <a:gd name="connsiteX15" fmla="*/ 277118 w 727472"/>
                <a:gd name="connsiteY15" fmla="*/ 194370 h 887611"/>
                <a:gd name="connsiteX16" fmla="*/ 351234 w 727472"/>
                <a:gd name="connsiteY16" fmla="*/ 166092 h 887611"/>
                <a:gd name="connsiteX17" fmla="*/ 427137 w 727472"/>
                <a:gd name="connsiteY17" fmla="*/ 195263 h 887611"/>
                <a:gd name="connsiteX18" fmla="*/ 466725 w 727472"/>
                <a:gd name="connsiteY18" fmla="*/ 298252 h 887611"/>
                <a:gd name="connsiteX19" fmla="*/ 709612 w 727472"/>
                <a:gd name="connsiteY19" fmla="*/ 278607 h 887611"/>
                <a:gd name="connsiteX20" fmla="*/ 657225 w 727472"/>
                <a:gd name="connsiteY20" fmla="*/ 118765 h 887611"/>
                <a:gd name="connsiteX21" fmla="*/ 549771 w 727472"/>
                <a:gd name="connsiteY21" fmla="*/ 30659 h 887611"/>
                <a:gd name="connsiteX22" fmla="*/ 357783 w 727472"/>
                <a:gd name="connsiteY22"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7472" h="887611">
                  <a:moveTo>
                    <a:pt x="357783" y="0"/>
                  </a:moveTo>
                  <a:cubicBezTo>
                    <a:pt x="272455" y="0"/>
                    <a:pt x="206077" y="9724"/>
                    <a:pt x="158651" y="29171"/>
                  </a:cubicBezTo>
                  <a:cubicBezTo>
                    <a:pt x="111224" y="48617"/>
                    <a:pt x="73918" y="78482"/>
                    <a:pt x="46732" y="118765"/>
                  </a:cubicBezTo>
                  <a:cubicBezTo>
                    <a:pt x="19546" y="159048"/>
                    <a:pt x="5953" y="204192"/>
                    <a:pt x="5953" y="254199"/>
                  </a:cubicBezTo>
                  <a:cubicBezTo>
                    <a:pt x="5953" y="307380"/>
                    <a:pt x="21530" y="358180"/>
                    <a:pt x="52685" y="406599"/>
                  </a:cubicBezTo>
                  <a:cubicBezTo>
                    <a:pt x="83840" y="455017"/>
                    <a:pt x="140494" y="508199"/>
                    <a:pt x="222647" y="566142"/>
                  </a:cubicBezTo>
                  <a:cubicBezTo>
                    <a:pt x="271463" y="599877"/>
                    <a:pt x="304105" y="623491"/>
                    <a:pt x="320576" y="636985"/>
                  </a:cubicBezTo>
                  <a:cubicBezTo>
                    <a:pt x="337046" y="650478"/>
                    <a:pt x="356394" y="668139"/>
                    <a:pt x="378619" y="689967"/>
                  </a:cubicBezTo>
                  <a:lnTo>
                    <a:pt x="0" y="689967"/>
                  </a:lnTo>
                  <a:lnTo>
                    <a:pt x="0" y="887611"/>
                  </a:lnTo>
                  <a:lnTo>
                    <a:pt x="727472" y="887611"/>
                  </a:lnTo>
                  <a:cubicBezTo>
                    <a:pt x="719137" y="815777"/>
                    <a:pt x="693837" y="748209"/>
                    <a:pt x="651569" y="684907"/>
                  </a:cubicBezTo>
                  <a:cubicBezTo>
                    <a:pt x="609302" y="621606"/>
                    <a:pt x="530027" y="546894"/>
                    <a:pt x="413742" y="460772"/>
                  </a:cubicBezTo>
                  <a:cubicBezTo>
                    <a:pt x="342702" y="407988"/>
                    <a:pt x="297259" y="367903"/>
                    <a:pt x="277416" y="340519"/>
                  </a:cubicBezTo>
                  <a:cubicBezTo>
                    <a:pt x="257572" y="313135"/>
                    <a:pt x="247650" y="287139"/>
                    <a:pt x="247650" y="262533"/>
                  </a:cubicBezTo>
                  <a:cubicBezTo>
                    <a:pt x="247650" y="235943"/>
                    <a:pt x="257473" y="213221"/>
                    <a:pt x="277118" y="194370"/>
                  </a:cubicBezTo>
                  <a:cubicBezTo>
                    <a:pt x="296763" y="175518"/>
                    <a:pt x="321469" y="166092"/>
                    <a:pt x="351234" y="166092"/>
                  </a:cubicBezTo>
                  <a:cubicBezTo>
                    <a:pt x="382191" y="166092"/>
                    <a:pt x="407491" y="175816"/>
                    <a:pt x="427137" y="195263"/>
                  </a:cubicBezTo>
                  <a:cubicBezTo>
                    <a:pt x="446782" y="214710"/>
                    <a:pt x="459978" y="249039"/>
                    <a:pt x="466725" y="298252"/>
                  </a:cubicBezTo>
                  <a:lnTo>
                    <a:pt x="709612" y="278607"/>
                  </a:lnTo>
                  <a:cubicBezTo>
                    <a:pt x="700087" y="210344"/>
                    <a:pt x="682625" y="157064"/>
                    <a:pt x="657225" y="118765"/>
                  </a:cubicBezTo>
                  <a:cubicBezTo>
                    <a:pt x="631825" y="80467"/>
                    <a:pt x="596007" y="51098"/>
                    <a:pt x="549771" y="30659"/>
                  </a:cubicBezTo>
                  <a:cubicBezTo>
                    <a:pt x="503535" y="10220"/>
                    <a:pt x="439539" y="0"/>
                    <a:pt x="3577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25D7DF5-B5ED-4309-B17A-129416EB76CC}"/>
                </a:ext>
              </a:extLst>
            </p:cNvPr>
            <p:cNvSpPr/>
            <p:nvPr/>
          </p:nvSpPr>
          <p:spPr>
            <a:xfrm flipH="1">
              <a:off x="8343530" y="4300261"/>
              <a:ext cx="500063" cy="887611"/>
            </a:xfrm>
            <a:custGeom>
              <a:avLst/>
              <a:gdLst>
                <a:gd name="connsiteX0" fmla="*/ 200620 w 500063"/>
                <a:gd name="connsiteY0" fmla="*/ 0 h 887611"/>
                <a:gd name="connsiteX1" fmla="*/ 0 w 500063"/>
                <a:gd name="connsiteY1" fmla="*/ 0 h 887611"/>
                <a:gd name="connsiteX2" fmla="*/ 0 w 500063"/>
                <a:gd name="connsiteY2" fmla="*/ 887611 h 887611"/>
                <a:gd name="connsiteX3" fmla="*/ 245269 w 500063"/>
                <a:gd name="connsiteY3" fmla="*/ 887611 h 887611"/>
                <a:gd name="connsiteX4" fmla="*/ 245269 w 500063"/>
                <a:gd name="connsiteY4" fmla="*/ 305991 h 887611"/>
                <a:gd name="connsiteX5" fmla="*/ 360462 w 500063"/>
                <a:gd name="connsiteY5" fmla="*/ 379214 h 887611"/>
                <a:gd name="connsiteX6" fmla="*/ 500063 w 500063"/>
                <a:gd name="connsiteY6" fmla="*/ 432793 h 887611"/>
                <a:gd name="connsiteX7" fmla="*/ 500063 w 500063"/>
                <a:gd name="connsiteY7" fmla="*/ 233958 h 887611"/>
                <a:gd name="connsiteX8" fmla="*/ 307777 w 500063"/>
                <a:gd name="connsiteY8" fmla="*/ 138113 h 887611"/>
                <a:gd name="connsiteX9" fmla="*/ 200620 w 500063"/>
                <a:gd name="connsiteY9"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3" h="887611">
                  <a:moveTo>
                    <a:pt x="200620" y="0"/>
                  </a:moveTo>
                  <a:lnTo>
                    <a:pt x="0" y="0"/>
                  </a:lnTo>
                  <a:lnTo>
                    <a:pt x="0" y="887611"/>
                  </a:lnTo>
                  <a:lnTo>
                    <a:pt x="245269" y="887611"/>
                  </a:lnTo>
                  <a:lnTo>
                    <a:pt x="245269" y="305991"/>
                  </a:lnTo>
                  <a:cubicBezTo>
                    <a:pt x="284956" y="336153"/>
                    <a:pt x="323354" y="360561"/>
                    <a:pt x="360462" y="379214"/>
                  </a:cubicBezTo>
                  <a:cubicBezTo>
                    <a:pt x="397570" y="397867"/>
                    <a:pt x="444103" y="415727"/>
                    <a:pt x="500063" y="432793"/>
                  </a:cubicBezTo>
                  <a:lnTo>
                    <a:pt x="500063" y="233958"/>
                  </a:lnTo>
                  <a:cubicBezTo>
                    <a:pt x="417513" y="207368"/>
                    <a:pt x="353417" y="175419"/>
                    <a:pt x="307777" y="138113"/>
                  </a:cubicBezTo>
                  <a:cubicBezTo>
                    <a:pt x="262136" y="100807"/>
                    <a:pt x="226417" y="54769"/>
                    <a:pt x="2006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D3EFC9-254B-40BD-AE3C-9F2E4114B469}"/>
                </a:ext>
              </a:extLst>
            </p:cNvPr>
            <p:cNvSpPr/>
            <p:nvPr/>
          </p:nvSpPr>
          <p:spPr>
            <a:xfrm flipH="1">
              <a:off x="8986468" y="4292819"/>
              <a:ext cx="719138" cy="902494"/>
            </a:xfrm>
            <a:custGeom>
              <a:avLst/>
              <a:gdLst>
                <a:gd name="connsiteX0" fmla="*/ 383977 w 719138"/>
                <a:gd name="connsiteY0" fmla="*/ 0 h 902494"/>
                <a:gd name="connsiteX1" fmla="*/ 173831 w 719138"/>
                <a:gd name="connsiteY1" fmla="*/ 44946 h 902494"/>
                <a:gd name="connsiteX2" fmla="*/ 47327 w 719138"/>
                <a:gd name="connsiteY2" fmla="*/ 187821 h 902494"/>
                <a:gd name="connsiteX3" fmla="*/ 0 w 719138"/>
                <a:gd name="connsiteY3" fmla="*/ 446485 h 902494"/>
                <a:gd name="connsiteX4" fmla="*/ 99417 w 719138"/>
                <a:gd name="connsiteY4" fmla="*/ 792659 h 902494"/>
                <a:gd name="connsiteX5" fmla="*/ 375047 w 719138"/>
                <a:gd name="connsiteY5" fmla="*/ 902494 h 902494"/>
                <a:gd name="connsiteX6" fmla="*/ 539353 w 719138"/>
                <a:gd name="connsiteY6" fmla="*/ 878384 h 902494"/>
                <a:gd name="connsiteX7" fmla="*/ 639366 w 719138"/>
                <a:gd name="connsiteY7" fmla="*/ 807839 h 902494"/>
                <a:gd name="connsiteX8" fmla="*/ 700683 w 719138"/>
                <a:gd name="connsiteY8" fmla="*/ 691753 h 902494"/>
                <a:gd name="connsiteX9" fmla="*/ 459581 w 719138"/>
                <a:gd name="connsiteY9" fmla="*/ 661392 h 902494"/>
                <a:gd name="connsiteX10" fmla="*/ 427435 w 719138"/>
                <a:gd name="connsiteY10" fmla="*/ 732830 h 902494"/>
                <a:gd name="connsiteX11" fmla="*/ 372071 w 719138"/>
                <a:gd name="connsiteY11" fmla="*/ 753666 h 902494"/>
                <a:gd name="connsiteX12" fmla="*/ 280988 w 719138"/>
                <a:gd name="connsiteY12" fmla="*/ 694730 h 902494"/>
                <a:gd name="connsiteX13" fmla="*/ 245269 w 719138"/>
                <a:gd name="connsiteY13" fmla="*/ 510778 h 902494"/>
                <a:gd name="connsiteX14" fmla="*/ 334566 w 719138"/>
                <a:gd name="connsiteY14" fmla="*/ 576263 h 902494"/>
                <a:gd name="connsiteX15" fmla="*/ 440531 w 719138"/>
                <a:gd name="connsiteY15" fmla="*/ 597099 h 902494"/>
                <a:gd name="connsiteX16" fmla="*/ 638473 w 719138"/>
                <a:gd name="connsiteY16" fmla="*/ 513755 h 902494"/>
                <a:gd name="connsiteX17" fmla="*/ 719138 w 719138"/>
                <a:gd name="connsiteY17" fmla="*/ 303014 h 902494"/>
                <a:gd name="connsiteX18" fmla="*/ 678061 w 719138"/>
                <a:gd name="connsiteY18" fmla="*/ 144661 h 902494"/>
                <a:gd name="connsiteX19" fmla="*/ 564952 w 719138"/>
                <a:gd name="connsiteY19" fmla="*/ 36612 h 902494"/>
                <a:gd name="connsiteX20" fmla="*/ 383977 w 719138"/>
                <a:gd name="connsiteY20" fmla="*/ 0 h 902494"/>
                <a:gd name="connsiteX21" fmla="*/ 376833 w 719138"/>
                <a:gd name="connsiteY21" fmla="*/ 151210 h 902494"/>
                <a:gd name="connsiteX22" fmla="*/ 456903 w 719138"/>
                <a:gd name="connsiteY22" fmla="*/ 187524 h 902494"/>
                <a:gd name="connsiteX23" fmla="*/ 488752 w 719138"/>
                <a:gd name="connsiteY23" fmla="*/ 296466 h 902494"/>
                <a:gd name="connsiteX24" fmla="*/ 455712 w 719138"/>
                <a:gd name="connsiteY24" fmla="*/ 408385 h 902494"/>
                <a:gd name="connsiteX25" fmla="*/ 373261 w 719138"/>
                <a:gd name="connsiteY25" fmla="*/ 447080 h 902494"/>
                <a:gd name="connsiteX26" fmla="*/ 288131 w 719138"/>
                <a:gd name="connsiteY26" fmla="*/ 409575 h 902494"/>
                <a:gd name="connsiteX27" fmla="*/ 254199 w 719138"/>
                <a:gd name="connsiteY27" fmla="*/ 302419 h 902494"/>
                <a:gd name="connsiteX28" fmla="*/ 289917 w 719138"/>
                <a:gd name="connsiteY28" fmla="*/ 191393 h 902494"/>
                <a:gd name="connsiteX29" fmla="*/ 376833 w 719138"/>
                <a:gd name="connsiteY29" fmla="*/ 151210 h 9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9138" h="902494">
                  <a:moveTo>
                    <a:pt x="383977" y="0"/>
                  </a:moveTo>
                  <a:cubicBezTo>
                    <a:pt x="296665" y="0"/>
                    <a:pt x="226616" y="14982"/>
                    <a:pt x="173831" y="44946"/>
                  </a:cubicBezTo>
                  <a:cubicBezTo>
                    <a:pt x="121047" y="74910"/>
                    <a:pt x="78879" y="122535"/>
                    <a:pt x="47327" y="187821"/>
                  </a:cubicBezTo>
                  <a:cubicBezTo>
                    <a:pt x="15776" y="253107"/>
                    <a:pt x="0" y="339328"/>
                    <a:pt x="0" y="446485"/>
                  </a:cubicBezTo>
                  <a:cubicBezTo>
                    <a:pt x="0" y="604044"/>
                    <a:pt x="33139" y="719435"/>
                    <a:pt x="99417" y="792659"/>
                  </a:cubicBezTo>
                  <a:cubicBezTo>
                    <a:pt x="165696" y="865882"/>
                    <a:pt x="257572" y="902494"/>
                    <a:pt x="375047" y="902494"/>
                  </a:cubicBezTo>
                  <a:cubicBezTo>
                    <a:pt x="444500" y="902494"/>
                    <a:pt x="499269" y="894457"/>
                    <a:pt x="539353" y="878384"/>
                  </a:cubicBezTo>
                  <a:cubicBezTo>
                    <a:pt x="579438" y="862310"/>
                    <a:pt x="612775" y="838796"/>
                    <a:pt x="639366" y="807839"/>
                  </a:cubicBezTo>
                  <a:cubicBezTo>
                    <a:pt x="665957" y="776883"/>
                    <a:pt x="686395" y="738188"/>
                    <a:pt x="700683" y="691753"/>
                  </a:cubicBezTo>
                  <a:lnTo>
                    <a:pt x="459581" y="661392"/>
                  </a:lnTo>
                  <a:cubicBezTo>
                    <a:pt x="453231" y="695127"/>
                    <a:pt x="442516" y="718939"/>
                    <a:pt x="427435" y="732830"/>
                  </a:cubicBezTo>
                  <a:cubicBezTo>
                    <a:pt x="412353" y="746721"/>
                    <a:pt x="393899" y="753666"/>
                    <a:pt x="372071" y="753666"/>
                  </a:cubicBezTo>
                  <a:cubicBezTo>
                    <a:pt x="333177" y="753666"/>
                    <a:pt x="302816" y="734021"/>
                    <a:pt x="280988" y="694730"/>
                  </a:cubicBezTo>
                  <a:cubicBezTo>
                    <a:pt x="265113" y="665758"/>
                    <a:pt x="253207" y="604441"/>
                    <a:pt x="245269" y="510778"/>
                  </a:cubicBezTo>
                  <a:cubicBezTo>
                    <a:pt x="274241" y="540544"/>
                    <a:pt x="304007" y="562372"/>
                    <a:pt x="334566" y="576263"/>
                  </a:cubicBezTo>
                  <a:cubicBezTo>
                    <a:pt x="365125" y="590153"/>
                    <a:pt x="400447" y="597099"/>
                    <a:pt x="440531" y="597099"/>
                  </a:cubicBezTo>
                  <a:cubicBezTo>
                    <a:pt x="518716" y="597099"/>
                    <a:pt x="584696" y="569317"/>
                    <a:pt x="638473" y="513755"/>
                  </a:cubicBezTo>
                  <a:cubicBezTo>
                    <a:pt x="692249" y="458192"/>
                    <a:pt x="719138" y="387946"/>
                    <a:pt x="719138" y="303014"/>
                  </a:cubicBezTo>
                  <a:cubicBezTo>
                    <a:pt x="719138" y="245071"/>
                    <a:pt x="705445" y="192286"/>
                    <a:pt x="678061" y="144661"/>
                  </a:cubicBezTo>
                  <a:cubicBezTo>
                    <a:pt x="650677" y="97036"/>
                    <a:pt x="612973" y="61020"/>
                    <a:pt x="564952" y="36612"/>
                  </a:cubicBezTo>
                  <a:cubicBezTo>
                    <a:pt x="516930" y="12204"/>
                    <a:pt x="456605" y="0"/>
                    <a:pt x="383977" y="0"/>
                  </a:cubicBezTo>
                  <a:close/>
                  <a:moveTo>
                    <a:pt x="376833" y="151210"/>
                  </a:moveTo>
                  <a:cubicBezTo>
                    <a:pt x="408980" y="151210"/>
                    <a:pt x="435670" y="163314"/>
                    <a:pt x="456903" y="187524"/>
                  </a:cubicBezTo>
                  <a:cubicBezTo>
                    <a:pt x="478135" y="211733"/>
                    <a:pt x="488752" y="248047"/>
                    <a:pt x="488752" y="296466"/>
                  </a:cubicBezTo>
                  <a:cubicBezTo>
                    <a:pt x="488752" y="345282"/>
                    <a:pt x="477739" y="382588"/>
                    <a:pt x="455712" y="408385"/>
                  </a:cubicBezTo>
                  <a:cubicBezTo>
                    <a:pt x="433685" y="434182"/>
                    <a:pt x="406202" y="447080"/>
                    <a:pt x="373261" y="447080"/>
                  </a:cubicBezTo>
                  <a:cubicBezTo>
                    <a:pt x="339130" y="447080"/>
                    <a:pt x="310753" y="434578"/>
                    <a:pt x="288131" y="409575"/>
                  </a:cubicBezTo>
                  <a:cubicBezTo>
                    <a:pt x="265510" y="384572"/>
                    <a:pt x="254199" y="348853"/>
                    <a:pt x="254199" y="302419"/>
                  </a:cubicBezTo>
                  <a:cubicBezTo>
                    <a:pt x="254199" y="255191"/>
                    <a:pt x="266105" y="218182"/>
                    <a:pt x="289917" y="191393"/>
                  </a:cubicBezTo>
                  <a:cubicBezTo>
                    <a:pt x="313730" y="164604"/>
                    <a:pt x="342702" y="151210"/>
                    <a:pt x="376833" y="151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AB1CBB6-D864-4898-B363-62C6123FA3CE}"/>
                </a:ext>
              </a:extLst>
            </p:cNvPr>
            <p:cNvGrpSpPr/>
            <p:nvPr/>
          </p:nvGrpSpPr>
          <p:grpSpPr>
            <a:xfrm>
              <a:off x="7313044" y="4204191"/>
              <a:ext cx="849881" cy="991121"/>
              <a:chOff x="6955856" y="5224590"/>
              <a:chExt cx="887612" cy="1035122"/>
            </a:xfrm>
            <a:grpFill/>
          </p:grpSpPr>
          <p:sp>
            <p:nvSpPr>
              <p:cNvPr id="13" name="Freeform: Shape 12">
                <a:extLst>
                  <a:ext uri="{FF2B5EF4-FFF2-40B4-BE49-F238E27FC236}">
                    <a16:creationId xmlns:a16="http://schemas.microsoft.com/office/drawing/2014/main" id="{6FCED441-357D-49C5-B60D-DA29D1861C36}"/>
                  </a:ext>
                </a:extLst>
              </p:cNvPr>
              <p:cNvSpPr/>
              <p:nvPr/>
            </p:nvSpPr>
            <p:spPr>
              <a:xfrm>
                <a:off x="6955856" y="5397559"/>
                <a:ext cx="887612" cy="862153"/>
              </a:xfrm>
              <a:custGeom>
                <a:avLst/>
                <a:gdLst>
                  <a:gd name="connsiteX0" fmla="*/ 301395 w 887612"/>
                  <a:gd name="connsiteY0" fmla="*/ 0 h 862153"/>
                  <a:gd name="connsiteX1" fmla="*/ 301395 w 887612"/>
                  <a:gd name="connsiteY1" fmla="*/ 239153 h 862153"/>
                  <a:gd name="connsiteX2" fmla="*/ 279424 w 887612"/>
                  <a:gd name="connsiteY2" fmla="*/ 253966 h 862153"/>
                  <a:gd name="connsiteX3" fmla="*/ 211335 w 887612"/>
                  <a:gd name="connsiteY3" fmla="*/ 418346 h 862153"/>
                  <a:gd name="connsiteX4" fmla="*/ 443805 w 887612"/>
                  <a:gd name="connsiteY4" fmla="*/ 650815 h 862153"/>
                  <a:gd name="connsiteX5" fmla="*/ 676275 w 887612"/>
                  <a:gd name="connsiteY5" fmla="*/ 418346 h 862153"/>
                  <a:gd name="connsiteX6" fmla="*/ 608187 w 887612"/>
                  <a:gd name="connsiteY6" fmla="*/ 253966 h 862153"/>
                  <a:gd name="connsiteX7" fmla="*/ 586218 w 887612"/>
                  <a:gd name="connsiteY7" fmla="*/ 239155 h 862153"/>
                  <a:gd name="connsiteX8" fmla="*/ 586218 w 887612"/>
                  <a:gd name="connsiteY8" fmla="*/ 1 h 862153"/>
                  <a:gd name="connsiteX9" fmla="*/ 616555 w 887612"/>
                  <a:gd name="connsiteY9" fmla="*/ 9418 h 862153"/>
                  <a:gd name="connsiteX10" fmla="*/ 887612 w 887612"/>
                  <a:gd name="connsiteY10" fmla="*/ 418347 h 862153"/>
                  <a:gd name="connsiteX11" fmla="*/ 443806 w 887612"/>
                  <a:gd name="connsiteY11" fmla="*/ 862153 h 862153"/>
                  <a:gd name="connsiteX12" fmla="*/ 0 w 887612"/>
                  <a:gd name="connsiteY12" fmla="*/ 418347 h 862153"/>
                  <a:gd name="connsiteX13" fmla="*/ 271057 w 887612"/>
                  <a:gd name="connsiteY13" fmla="*/ 9418 h 86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612" h="862153">
                    <a:moveTo>
                      <a:pt x="301395" y="0"/>
                    </a:moveTo>
                    <a:lnTo>
                      <a:pt x="301395" y="239153"/>
                    </a:lnTo>
                    <a:lnTo>
                      <a:pt x="279424" y="253966"/>
                    </a:lnTo>
                    <a:cubicBezTo>
                      <a:pt x="237355" y="296035"/>
                      <a:pt x="211335" y="354152"/>
                      <a:pt x="211335" y="418346"/>
                    </a:cubicBezTo>
                    <a:cubicBezTo>
                      <a:pt x="211335" y="546735"/>
                      <a:pt x="315415" y="650815"/>
                      <a:pt x="443805" y="650815"/>
                    </a:cubicBezTo>
                    <a:cubicBezTo>
                      <a:pt x="572195" y="650815"/>
                      <a:pt x="676275" y="546735"/>
                      <a:pt x="676275" y="418346"/>
                    </a:cubicBezTo>
                    <a:cubicBezTo>
                      <a:pt x="676275" y="354152"/>
                      <a:pt x="650255" y="296035"/>
                      <a:pt x="608187" y="253966"/>
                    </a:cubicBezTo>
                    <a:lnTo>
                      <a:pt x="586218" y="239155"/>
                    </a:lnTo>
                    <a:lnTo>
                      <a:pt x="586218" y="1"/>
                    </a:lnTo>
                    <a:lnTo>
                      <a:pt x="616555" y="9418"/>
                    </a:lnTo>
                    <a:cubicBezTo>
                      <a:pt x="775844" y="76791"/>
                      <a:pt x="887612" y="234517"/>
                      <a:pt x="887612" y="418347"/>
                    </a:cubicBezTo>
                    <a:cubicBezTo>
                      <a:pt x="887612" y="663454"/>
                      <a:pt x="688913" y="862153"/>
                      <a:pt x="443806" y="862153"/>
                    </a:cubicBezTo>
                    <a:cubicBezTo>
                      <a:pt x="198699" y="862153"/>
                      <a:pt x="0" y="663454"/>
                      <a:pt x="0" y="418347"/>
                    </a:cubicBezTo>
                    <a:cubicBezTo>
                      <a:pt x="0" y="234517"/>
                      <a:pt x="111768" y="76791"/>
                      <a:pt x="271057" y="94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A9525C2-2CA6-4EE4-89D0-693160F22F7D}"/>
                  </a:ext>
                </a:extLst>
              </p:cNvPr>
              <p:cNvSpPr/>
              <p:nvPr/>
            </p:nvSpPr>
            <p:spPr>
              <a:xfrm>
                <a:off x="7297484" y="5224590"/>
                <a:ext cx="204355" cy="563761"/>
              </a:xfrm>
              <a:prstGeom prst="roundRect">
                <a:avLst>
                  <a:gd name="adj" fmla="val 24830"/>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AA72BFE4-32DA-4C77-9D77-7FD57461F31E}"/>
              </a:ext>
            </a:extLst>
          </p:cNvPr>
          <p:cNvGrpSpPr/>
          <p:nvPr userDrawn="1"/>
        </p:nvGrpSpPr>
        <p:grpSpPr>
          <a:xfrm>
            <a:off x="295274" y="4812589"/>
            <a:ext cx="1036850" cy="1435084"/>
            <a:chOff x="972424" y="4140745"/>
            <a:chExt cx="1826508" cy="2528035"/>
          </a:xfrm>
          <a:solidFill>
            <a:schemeClr val="accent2"/>
          </a:solidFill>
        </p:grpSpPr>
        <p:cxnSp>
          <p:nvCxnSpPr>
            <p:cNvPr id="15" name="Straight Connector 14">
              <a:extLst>
                <a:ext uri="{FF2B5EF4-FFF2-40B4-BE49-F238E27FC236}">
                  <a16:creationId xmlns:a16="http://schemas.microsoft.com/office/drawing/2014/main" id="{373E830E-091A-49FE-88FC-63F1752F37F2}"/>
                </a:ext>
              </a:extLst>
            </p:cNvPr>
            <p:cNvCxnSpPr>
              <a:cxnSpLocks/>
            </p:cNvCxnSpPr>
            <p:nvPr userDrawn="1"/>
          </p:nvCxnSpPr>
          <p:spPr>
            <a:xfrm flipH="1">
              <a:off x="1797103" y="4140745"/>
              <a:ext cx="1001829" cy="2528035"/>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E876D7-5B72-4ADF-88F9-0C63AEB70165}"/>
                </a:ext>
              </a:extLst>
            </p:cNvPr>
            <p:cNvCxnSpPr>
              <a:cxnSpLocks/>
            </p:cNvCxnSpPr>
            <p:nvPr userDrawn="1"/>
          </p:nvCxnSpPr>
          <p:spPr>
            <a:xfrm flipH="1">
              <a:off x="1393342" y="4920916"/>
              <a:ext cx="679417" cy="1714456"/>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7F14AE-4DDA-47B5-BA03-31FC196CA9CF}"/>
                </a:ext>
              </a:extLst>
            </p:cNvPr>
            <p:cNvCxnSpPr>
              <a:cxnSpLocks/>
            </p:cNvCxnSpPr>
            <p:nvPr userDrawn="1"/>
          </p:nvCxnSpPr>
          <p:spPr>
            <a:xfrm flipH="1">
              <a:off x="972424" y="5607124"/>
              <a:ext cx="402446" cy="1015544"/>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A68F181-503C-4D76-B617-2202BFF729D3}"/>
              </a:ext>
            </a:extLst>
          </p:cNvPr>
          <p:cNvGrpSpPr/>
          <p:nvPr userDrawn="1"/>
        </p:nvGrpSpPr>
        <p:grpSpPr>
          <a:xfrm flipH="1">
            <a:off x="363312" y="5064503"/>
            <a:ext cx="224583" cy="305198"/>
            <a:chOff x="4708260" y="456723"/>
            <a:chExt cx="659554" cy="896303"/>
          </a:xfrm>
          <a:solidFill>
            <a:schemeClr val="accent2"/>
          </a:solidFill>
        </p:grpSpPr>
        <p:sp>
          <p:nvSpPr>
            <p:cNvPr id="20" name="Freeform: Shape 19">
              <a:extLst>
                <a:ext uri="{FF2B5EF4-FFF2-40B4-BE49-F238E27FC236}">
                  <a16:creationId xmlns:a16="http://schemas.microsoft.com/office/drawing/2014/main" id="{B4F43BAD-F74C-4E06-A4CE-7FB4D55EC7A6}"/>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EB55754-FA10-466C-9BC4-00DC1A01BD03}"/>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23DFFCE-CF0E-4AC3-9A8C-36687F5EC9C8}"/>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2859C6-A3A7-4B98-A1F5-9A62EA1D4B73}"/>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5BEE0E1-2A50-47CC-9F54-F78EF3180E45}"/>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FE0D3F4-0361-4C7D-9E55-DBCC0C0917EB}"/>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1565FF6-4778-43D7-95CC-9B521765CC64}"/>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F4F7BC6-7195-40CC-AD8E-430CCD92576C}"/>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F5FA6F8-E465-4E50-962C-7154597C526C}"/>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F71D6D5-76A2-4FBF-9396-3280770ACBBC}"/>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1570A08-F3A9-43F6-8245-F53ABA031A92}"/>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93F4CD-B227-4B1F-BBC0-A2E1D556014E}"/>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BB26450-B6C3-4198-AF71-9A714248B731}"/>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7A55AB-9CEC-442F-92AA-DDD116D3BB7E}"/>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6919671-5F48-4F65-ADFF-DF6DC7E1ADE0}"/>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1DF0DF4-8785-427B-B331-56B131470CF4}"/>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ECB5F75-F9AD-43C5-9615-21F3E709F429}"/>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C31CF9-A329-4AE4-A55F-925209CF5172}"/>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407FB81-32C7-48A2-88A3-BD0A0F6A1774}"/>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59DD85F-85D0-46D5-86FA-1B884FD1644A}"/>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3AA83F0-1CFB-44E8-B15E-C453FA7E273C}"/>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C689DB2-EEC8-431A-AD22-6D1FCF500D02}"/>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0CBC265-88DC-4E8C-A89B-14ABB496BFE7}"/>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465EA25-2510-4354-8910-5E02FD83908D}"/>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A3B70BB-9E9E-4050-A9A8-39AC7A738AAE}"/>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298EA78-3148-476E-A922-AB5FF77A12F3}"/>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BFB7A35-E719-4C9B-A05D-F0F49AFD6CFC}"/>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556AE7-D57A-4E83-B31F-43F7208A59E5}"/>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F330F39-59FA-4F8B-9823-19A11B9634C2}"/>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307A4BD-260C-4B2D-BF2C-5444B313E10D}"/>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82F014A-B41C-4729-A6E0-C3137E7D59B4}"/>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EAB8102-45E4-454C-89A8-1B95310B2350}"/>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1E940DC-800F-47A8-9D6D-3DB14A521B5C}"/>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2979C8D-A1D6-4481-A162-8AF66CDA16BF}"/>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A3C7D6B-8CF9-4F4F-9941-6BFC3EFBFF60}"/>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0D8FC1E-0883-4C85-AD40-47B6F271350C}"/>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09DEA91-7E3F-4EC1-A1EB-9DD11B2A51CA}"/>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EBFEBB2-87B1-41E3-B132-5245E8B2ACAE}"/>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A7C67F1-2117-4046-A59B-ADB19B42A3E2}"/>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5D47BE-858E-4C97-950F-E205EC503D11}"/>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61018C-2A89-48A3-A727-C00FA40D33A0}"/>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6979871-E61C-4E99-8E99-3C0C3995EA96}"/>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FEF843-EE96-4DA6-A364-2CFBC41790F3}"/>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7F1133C-1502-490C-928C-E2CE61B50A16}"/>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4486A1-2832-468A-BD4C-AE2D979BE4CF}"/>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17715BC-744E-4AB9-80FA-2E2BD078A8FA}"/>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7AB3833-118D-4F5E-96C5-345B1FB54A5B}"/>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FE98093-E6B1-4952-90E9-2D7A20A92689}"/>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5D418DD-166E-420B-B46C-F9768915AD72}"/>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AE82AD1-A28B-41E9-8407-0EC300A7E5D0}"/>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3245FB6-49EB-4365-9BA2-61B400F14EA6}"/>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EBD6AB1-5805-4646-91C7-4B849896663C}"/>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D06603C-5E7E-4085-A9F0-0CE51AE41FEB}"/>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F8B2EE5-72E0-474E-BC21-A5D690A5B13F}"/>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1A31F49-9443-45D3-BEE8-7798BFA87D41}"/>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D51EF3A-241A-438A-B966-BB21773A2F22}"/>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CAFAACC-B3AF-4DB7-9A0C-19FA4EE2AE4C}"/>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8AB0B10-7002-4300-917D-5F88D09A6946}"/>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EA02D60-7923-4C0F-8A1F-F8385E59D025}"/>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5DC98DA-E146-4D6B-B7A2-EFE2CE4EBCC8}"/>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0A208A6-C920-42B8-A96F-BBBCA983ABEC}"/>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D336BB8-88F7-4A02-A603-897B4B7E361C}"/>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61D2A9A-073B-4331-9295-1C575475A1DB}"/>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AF005F6-BD0C-4F09-940F-56B5502E29EF}"/>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D62CADB-1C23-40B8-A7A7-7D3AB0271168}"/>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BAD288C-8C70-463D-8E26-67C8044B1AEB}"/>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C7937FF-6B75-4265-8BC0-9F794852D81B}"/>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25B65CC-DB60-4075-97AF-98A09153129D}"/>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7CDBCE-6427-4D3D-8B26-0D4F44D8B086}"/>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7F0ADC7-A03D-48D0-BD9C-23AAE1780F7B}"/>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1F6D465-003C-4F9F-8089-553D55463FAF}"/>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0D5B5E9-BC9C-4483-8080-DDEA4D6A5BD2}"/>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4CB2C3-A285-4884-BD82-2506E89BAD84}"/>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F1263CC-303D-4AB4-9483-13D0F963EA6A}"/>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ABAD91-CE53-4C55-982D-B4E2173232AB}"/>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400BADB-1506-4F98-820D-0FFBE28BE08F}"/>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7F78F38-04D7-4F98-BD86-79429A6E2850}"/>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4C0A72D-DB2E-412B-96A6-F713664E5EC1}"/>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6E9199B-FE09-4FB4-BB23-982C9DB0AA81}"/>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639CC56-3029-4F05-963D-C216B6939DB2}"/>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28A7FA3-E8E2-4C1A-9BAC-759FFD9D226B}"/>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7412B7-0A5E-442E-87F9-3F80B8B32979}"/>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BF2D6D5-A8BA-4CDB-8D7A-472865634042}"/>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BEC73F2-B3D4-4365-B1E3-8B3CBCCB528F}"/>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C8F649-29B4-4C29-B584-E3309222FB83}"/>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2D68CFB-9B5D-42AB-80B2-0BF46C9EC32F}"/>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9818A03-04C8-49C0-AD13-F7CDCD8EC6BD}"/>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03A1484-5557-40AE-A39F-6C66C8581920}"/>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4B28CBA-E5F4-4D88-83DF-886C6F17EEC4}"/>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6A17CEE-4CF9-4A85-829C-21CAAF88B8F8}"/>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632789A-C34E-4349-A36F-8116D2514CC5}"/>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886941F-04CE-42CE-BF9F-52575EAEE55B}"/>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2B22B07-8B96-4B7F-B921-F400D18A880B}"/>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F4ED484-2C66-4472-BDA0-C76B2D856DE2}"/>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91F66E8-00C0-42F0-B4FF-1C41DF8F8043}"/>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D44E095-F826-42DB-B127-AD2B0EA5E363}"/>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E4FA728-BE6F-4906-ACF4-59998D27B98A}"/>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DA71AA5-7AF6-4787-96DB-2C09F5B2F562}"/>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4A6275B-3EF7-464F-B69C-DB9DDD6690F5}"/>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D9D1CFE-E18D-47FA-BAA2-203B36AB25C7}"/>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8E7E09E-4CF1-4A77-8AB1-D3D68D083851}"/>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4D2D6B6-83BB-499E-907F-83F26426F3A3}"/>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8D1C48-0449-4594-A202-B579D345BB47}"/>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6AFF10-C348-4425-B413-4B6C4E5C4DAC}"/>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FA89E93-ED1E-40EA-B083-CAF70A030709}"/>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190D8E76-1DBD-4CD9-8D40-C37A87A1908C}"/>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1213E91-FF16-4E4D-82DF-6748BC998B5D}"/>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0879F06-87B3-4AD4-97C8-E841000CCECE}"/>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F0449BF-CB69-4E4B-9EFB-1EEF54E302CB}"/>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F1EA4CF-457F-4E7D-BBA0-3A463F499A12}"/>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A13084E-3B73-4977-9BD7-746134F84B52}"/>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9109D3E-FECD-40AC-A21F-B2AB3BC3F5C4}"/>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8E9A969-B710-4BDB-AE0C-46BCFA8724FF}"/>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2D6567A-2A82-4ACC-A750-E587CE37F722}"/>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6DD0C97-287C-4B6A-A110-A27CD139C4B6}"/>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34B3A5B-0FCE-46F5-8467-DA7320631435}"/>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2B74B0E-02D1-41CC-B807-B6257E3A862B}"/>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918515B-C824-4C14-8C44-307430D97D76}"/>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62319-38E6-45D6-B827-2E3C839BBF60}"/>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7FBD2E9-9A50-4F26-826D-B8659165AB7E}"/>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FF56451-0BB6-4372-BEF4-E58B260C4C3F}"/>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23A8600-EF21-4BFD-9C38-64C62A98C118}"/>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126AE1B-841B-4409-871F-E9033E7ED2C3}"/>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A2EF932-B1F8-42C0-B61A-E5C180C5484F}"/>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0397DC16-4AEA-426B-822E-76129CB29A9E}"/>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7236EF6-825E-42ED-8FE4-A589C4655516}"/>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A222110-3C73-4914-8147-7E2AD1E06645}"/>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F2054E1-8502-47B0-8A0D-DD3757554F01}"/>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BCAA61C-7DE9-4893-9ED2-9C88EE8BBFCF}"/>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0B33427-7433-4394-BB92-0F31F5BA4C56}"/>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7526696-50BF-4B55-A4DB-36A5CEBE534B}"/>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A55097F-83A6-4E50-98A7-6024720B3D75}"/>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0E32518A-465E-4BF4-A5E0-6A4EA6B8D29D}"/>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00C58F6-1E01-4375-8547-E7DD3F8E93DB}"/>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55CF8FB-F591-498E-AF84-8E4766F884D3}"/>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888F0D-0EC2-4FA9-BC42-11140FFF86DE}"/>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3AED1D4-A316-4A4F-9B38-6C304635033E}"/>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04D645C-733A-47DB-BCF2-666A2109D416}"/>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D7316C5-4F17-42AD-9C93-ED036055CCB4}"/>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B4F2F10-D9DB-4A20-AE34-DEE8C307C653}"/>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0AEB194-3E99-4493-8E09-214F5531486F}"/>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B74C666-2FD0-4ABF-9567-847B4130953B}"/>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25B923E-81A8-4C4E-84B2-C0B843EFC766}"/>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F155A2C-AA5E-49B1-A4D1-DF39C321517E}"/>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1469535-A5B0-467B-B8B0-65152493852D}"/>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80FEE60B-577B-493C-8ED3-424DE3B805AC}"/>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3BD6F35-C041-420D-8F84-530A928478C3}"/>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DC1D6624-75F2-4B0B-B21D-97933180F354}"/>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6F89BEF-0F58-40B8-B158-86CDC44A76C3}"/>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D70070A-5626-4972-B814-273C73035AF3}"/>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5008B72-0EBE-4F63-998F-4B50E0D4E0F1}"/>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144201E-8850-4B4E-BD57-D77B219E6FD3}"/>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112B351-01B3-4739-86EE-1DCB9AA1875F}"/>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37DB5D9-33E8-44D0-B435-A31BCA39C04A}"/>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E606ED0E-BD2C-4D34-829E-45983F157634}"/>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0B61CDD-BE85-41FD-999E-48D57B79AEC9}"/>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52A0248-EEFB-4A49-9E49-FEB4A90C64E0}"/>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F7E544C-C5B1-4EE2-8883-B791CD731520}"/>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E149FC5-830D-4948-B1F1-668B713A0616}"/>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CCEC2C6-B302-4176-8628-0C2F79DD8C4C}"/>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E5073AC-9B47-4995-BF56-88C78ED9DAFF}"/>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2AB91E5-CDF8-4D21-B4B8-F14EEBDBF676}"/>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D6466B34-4270-4E77-B15F-94EF0A990698}"/>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A72AFBC-A9F7-40FE-B51F-82C06C93D307}"/>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AEEB93F-A5E8-4909-8548-6909E3DC31CC}"/>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E39E559-6FC9-4B08-BDB8-BB337744A1F8}"/>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33456133-2A6A-41A7-AA38-36299AB81A56}"/>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449030B-C354-4330-A318-4AA46486F52E}"/>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93B4496-D62A-424E-8489-DEF4B2565AF3}"/>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892A9D8-982F-4DA2-A20F-6B46A6875377}"/>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B024F38-FDCD-40A4-AAF8-B3EED49A2846}"/>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377B938-AAE0-4174-815F-30EB70D83947}"/>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DC532A3-E85D-486E-9E1B-A465FF4DA50F}"/>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41F3BD74-08E2-4BA1-B29A-CF580AEDA3DA}"/>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4ABF036-7AFD-4360-86A2-6CE5F185F476}"/>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E518BF0-EA52-4CD5-8A17-FB958325F84E}"/>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13699B94-C991-4379-A2FA-9BA63C484821}"/>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16A5790-3BD0-4BB7-8295-744F6BA238A5}"/>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3B5437A-0F41-44DF-A63D-92A8DE5BEFC6}"/>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340D6C15-7AFA-4BFB-8DFC-943C4205B205}"/>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EE661CC8-56E3-4C0D-AB6C-76D0204F1A79}"/>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028DB7BB-B6CB-4762-AC67-FE446F1564CA}"/>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7FBE4B1-7DE5-4C4F-8088-5773771EB471}"/>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44463CA-8908-434B-A1D1-0112BC5DE024}"/>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429C1932-5D5D-43F6-9317-24B2D2D3B6B8}"/>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B667AE8-04BB-44B0-A899-8C6A8C9FC879}"/>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7B48A1FF-DC75-4A47-B749-64D60E8FD629}"/>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9D01A08-6830-4484-A072-DFE7FFD19FB0}"/>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72AFC27-39B6-465D-98FE-9EC521FEEE32}"/>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A8A5523-6DC2-42A6-A201-8D25912BB19A}"/>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CE65C7A-731D-4E8E-99F3-D04C1B33DB4D}"/>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19B0A5D1-803B-47B7-9A8B-0EB0CA9F09DD}"/>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grpFill/>
            <a:ln w="9525" cap="flat">
              <a:noFill/>
              <a:prstDash val="solid"/>
              <a:miter/>
            </a:ln>
          </p:spPr>
          <p:txBody>
            <a:bodyPr rtlCol="0" anchor="ctr"/>
            <a:lstStyle/>
            <a:p>
              <a:endParaRPr lang="en-US"/>
            </a:p>
          </p:txBody>
        </p:sp>
      </p:grpSp>
      <p:grpSp>
        <p:nvGrpSpPr>
          <p:cNvPr id="212" name="Group 211">
            <a:extLst>
              <a:ext uri="{FF2B5EF4-FFF2-40B4-BE49-F238E27FC236}">
                <a16:creationId xmlns:a16="http://schemas.microsoft.com/office/drawing/2014/main" id="{D97B6E48-26CA-4A5A-AC57-D488473B230F}"/>
              </a:ext>
            </a:extLst>
          </p:cNvPr>
          <p:cNvGrpSpPr/>
          <p:nvPr userDrawn="1"/>
        </p:nvGrpSpPr>
        <p:grpSpPr>
          <a:xfrm flipH="1">
            <a:off x="1416109" y="4408951"/>
            <a:ext cx="305167" cy="267260"/>
            <a:chOff x="6809793" y="1954053"/>
            <a:chExt cx="1048808" cy="918528"/>
          </a:xfrm>
          <a:solidFill>
            <a:schemeClr val="accent2"/>
          </a:solidFill>
        </p:grpSpPr>
        <p:sp>
          <p:nvSpPr>
            <p:cNvPr id="213" name="Freeform: Shape 212">
              <a:extLst>
                <a:ext uri="{FF2B5EF4-FFF2-40B4-BE49-F238E27FC236}">
                  <a16:creationId xmlns:a16="http://schemas.microsoft.com/office/drawing/2014/main" id="{528A10B7-263D-4627-9F78-BD94C5694400}"/>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F0157E0-1DBB-4359-9DD9-2E511C763EBE}"/>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7103387-3192-454A-9D36-99361CDE2E80}"/>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63B8610-0B8D-4B26-AD4F-42F3AEDA9651}"/>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0E2699AC-6EFE-4799-A52E-7192042ACAEE}"/>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8773514-CA25-4084-93B7-F7BA945F32D7}"/>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042E259-F3EB-4149-909A-F7893DD55A14}"/>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2F74D149-C5C1-417C-96CA-784137F78C5E}"/>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D6BA8E1-5A73-4164-95AE-F4923BC53CB1}"/>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C9374F3-E1EE-49D0-A0CA-DD728756E9DF}"/>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0DED97B-5920-4D3B-AABA-D9DEC9FAF51C}"/>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31AE22D-56F5-4BF3-97EC-04AE0B775879}"/>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0B065548-9CAF-493B-BBFB-F8072529AC6C}"/>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8C693C57-4B38-47E3-8009-BD1CB9E4EDB0}"/>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EE70D5A-4AD4-42F6-8010-343F9243BABD}"/>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19BFFAAE-D33E-44EF-AC92-7556AC847305}"/>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607D975-1654-4357-B5A0-E1A6E9E634B4}"/>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2925B25C-538E-40E0-A033-8973BF832948}"/>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9187A973-9317-47C4-9F26-D42D735CE1B6}"/>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718CDD94-4A20-4E18-A3FB-14AEE25EB00E}"/>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7B8C9D68-1B5D-4C50-AFE9-4308F88CB292}"/>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696B2A82-C68C-425F-8608-0FDF53AA6A90}"/>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FF804E23-CA51-4978-B7CC-48628C66DA37}"/>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FFFC87E2-E7D7-4AE7-B73F-624CD491197D}"/>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FBE9B5A6-D795-4D70-A87C-DAB15220814E}"/>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F772699-449E-4776-8C3A-B9A61FEC2330}"/>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613C0CEB-67EB-49E6-9753-2584256A329B}"/>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FECEB34C-B1CC-40A7-B24D-375ECD4DC0FA}"/>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E685C8F4-D7B8-4C01-A0CE-EDC178CF90B9}"/>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D59B76DE-0E79-4E7A-BEEE-04B1D5E577E3}"/>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9F4AFA98-B4BB-4BF5-936E-467F3A7D4980}"/>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A1AC697-DE66-4954-B0F0-34944DEF1457}"/>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72A845D7-844E-4F87-A52F-C35812257A09}"/>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025F813C-DEFD-453D-B75A-FC7B7CE9CA1C}"/>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FE90E798-98CC-4C49-BB91-2ACB9E41D221}"/>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4DAF98DC-1AA5-4985-90FC-F2C9BD7F50A8}"/>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D866B14-D6C7-4BAA-9752-3252DFB7DD59}"/>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EF573B19-5AF5-40E4-A9B6-62637225102B}"/>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3780F65F-68E6-4100-8FBE-AD75A11804E9}"/>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C3DB208-EBEA-4C97-9F59-54274D2C6F1D}"/>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37B6594-A88B-4F16-8C34-3997F129248B}"/>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0C226684-D621-42F6-8033-F3B02776F1D7}"/>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EAEDBD4B-3F28-46AC-8B61-F7D4954CA00B}"/>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395A701-5D5D-44EF-A8BB-D78F2D3EA348}"/>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FF5BF07-CDD0-46E0-961A-2A407A5B5424}"/>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2586AB8-1C07-460A-AE90-A45928DD9F91}"/>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1709F34-7D37-4B19-B801-52EC3A825140}"/>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3F961AD-9E21-473D-8B04-20EB0CF458AF}"/>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4AE2F4C-3197-4600-AD1D-9E3487154ACD}"/>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C65A436-EE01-4E5E-9726-02E6084FCCF1}"/>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3D1180C3-E42C-4844-9B81-A340E049AC0A}"/>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EC0313C-81FF-49D2-8F8B-7B7704903D8C}"/>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8004AC3-0063-48FF-95FA-936E9166B050}"/>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01BDB315-0DA2-41A5-B092-DFD5E0F0685C}"/>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0F640866-7418-4D06-B48B-32AC0672FEB1}"/>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DE3A4B8-537C-4CEE-B685-D709AFD777D6}"/>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30D2350-5E37-41FD-A938-D39C3F48E2AF}"/>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41B8A32C-BE2D-4E59-BE7C-9C905825E8B5}"/>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602B1DD-58EA-49DF-9192-4B87A6ED76AE}"/>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E86E319E-9D92-48D1-92CE-868DAAB18649}"/>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3794CB4-FA1E-49C1-8F01-3B72E4994ACF}"/>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3CAB7D61-CBD3-40ED-8187-2C2ECD5D86FC}"/>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00D04417-EAE4-49C8-B68F-BF0C68CDC147}"/>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EE73F419-68ED-4EB4-9BE7-490FF07C0DBB}"/>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46A2098F-D62D-4C00-99B6-74E08F4E950E}"/>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856345F-21EA-475C-BCD8-5E13A6411A5B}"/>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7AF7C2C-F32D-4AD6-88AA-7F1439F67A27}"/>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CBA71A16-8B1C-452C-9E5F-1E1F6CB4C897}"/>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D9155C62-213D-4C49-9BBE-010C14D382B3}"/>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7F47B9DA-018F-4BA9-8539-9CE5A15229F9}"/>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C9FD31EE-3D9B-49C9-BDC9-E1131DC1E90E}"/>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3609DD87-4AD7-45AE-AFF0-04F2635F3B9B}"/>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967B229B-4F31-4CE8-9409-665C2A05B8F7}"/>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BEBA110-334A-48C3-8000-9E2971AB0977}"/>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F361275B-8708-43D4-BD22-BB69525FC7D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580522AA-01AD-49E1-B53D-E6EA106E1874}"/>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2ADA1D6B-1BE0-4DED-98E2-021E0F6A5028}"/>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1BF8C896-4A9E-458D-9B2A-944A2B2B616E}"/>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73847D6-1250-4CD1-9E48-3B4014FA17E7}"/>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414C5CE3-DEF5-44DB-8403-96F675C2751F}"/>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31D3FD8E-735D-485D-A5EA-ABFB32D6A599}"/>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CE6E860C-BB47-4563-83FA-47735AA16FD0}"/>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AF2471EE-0A11-4E92-A657-DBF181EA2BF8}"/>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586F05C9-1CB7-42D8-AB1F-2A5F3E389034}"/>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DB9377AB-5059-412D-A32A-C268F0F6A8ED}"/>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58246AE5-5C11-4B57-BDA9-6FF59367C150}"/>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C539F073-3E3B-442E-892D-0F8FD6E13094}"/>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4DFF1FC-1B22-49FA-AB61-B7A482C15FE1}"/>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56703AF-5C38-4643-8CA2-5E38974B2D2D}"/>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C62849D7-2D2F-4514-9663-894D40142C20}"/>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7C909A6-B0F7-49D8-AA34-EB8492F78359}"/>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CB1DB971-359A-4FCC-9EB4-C09EDAE24426}"/>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88E5ADDF-BD23-4E87-876D-C0A71A81BC50}"/>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C7EDDFA-879E-4A51-B7E1-D1CFA2DE8E1A}"/>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2AD8F58A-1F14-4FF8-A402-3E34FBD7AF9E}"/>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5E96857F-9CDE-49D3-9266-74DBAAB73037}"/>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FCF220A-A801-4D45-81F3-3BC8DCE9CC96}"/>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F57241A-51A6-4EF3-9B72-17CF65896428}"/>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7E87D8ED-52BC-497C-934C-5723486B89CD}"/>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CFA2E4DE-7A9E-47D2-A879-65233C6A6B47}"/>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BC4815FA-D694-4C6D-B501-30B28C907093}"/>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7F074907-3C4A-4ACD-AD71-F3E71C480059}"/>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4442504-7BB1-46C7-BAE6-18EAAEAB6D88}"/>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B5502638-1A6F-4316-8150-9B3EE8A0088E}"/>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E524679-1131-402C-9467-7ED9071E4587}"/>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5443B7F-3281-4093-83C3-3B068E33C943}"/>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5B372FB4-A478-463C-8CE4-0CCF7E24014D}"/>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E726ACD5-F275-4D77-A9B1-5E0136BA9849}"/>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47F15776-3294-485D-945B-D22431DCD172}"/>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BB0EA62-04C6-49A0-BC00-29F2240878E7}"/>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D5EE591C-35E3-4308-AF85-F08E34556C12}"/>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C54A2993-6A16-4D41-9004-5DC800776DA0}"/>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754DF530-2C8A-4F1D-9847-72ACFA6B1EE7}"/>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AB1B805F-4CB6-4C58-8586-1F4AE0E6E5E5}"/>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748093DA-5953-4F96-80C5-773EBEE42ABA}"/>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84BDAD9-3DC2-4632-9A8E-C26A40142F3D}"/>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FC25BFEF-1CAC-468B-A064-DC09D9791955}"/>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D941FB56-3362-45BA-9BCE-F5722EAC79B6}"/>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184F1A8-37F5-475A-9D2B-A114EC6EC5AC}"/>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BF9945C-11EB-4167-B40A-4BB58538B3FE}"/>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4D9B60A-70FA-4A8D-892D-9282818E7D6E}"/>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E79FF00-6326-4A91-A5B2-0E69F0126458}"/>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B855D0B5-88AC-4A93-B883-906A0EA91DA4}"/>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CDBE60D6-86AF-4EF0-AEDF-B01B3E23B01B}"/>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A5A9D12-000C-41AA-A5FC-41D023597BB1}"/>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552C614C-619E-4561-8F6E-B0202879EA35}"/>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549BB059-0338-4DC9-8114-8E861AA63854}"/>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156756EE-626B-45D4-AB35-D70654503FD9}"/>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BB12B297-F738-4E6B-A193-B7DEB1F1FE21}"/>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4AFE33D0-5855-4E5A-92EC-DB26837A14A3}"/>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FA391B56-A5E7-4788-8569-5FC0A4D609D0}"/>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3EA88C8-0265-4E5C-9425-CECCA38ECEF1}"/>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05FE99F-7FE0-4BD0-B864-F7689E47F677}"/>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079F16FA-0017-4B5B-AA13-3FDEED74365C}"/>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B848461-D0ED-4201-A29A-667AB5DBF3BC}"/>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3408047F-A323-46F3-9B81-6177D34F8455}"/>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DD1F1CD-73BC-4024-87CC-BB31BA0D3EFC}"/>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40BF21D9-0CEA-43D4-B66E-BEBE07C3B896}"/>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45F086C-D419-42C9-AAD0-707433F3A2CF}"/>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7AE0F74E-32DC-41C6-9AC9-A66F9ADF4239}"/>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412EBDAE-959E-4A6B-9353-86D54A98C4C4}"/>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2D7FA307-F887-493F-999E-9065A12CD5BF}"/>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D473749-66E7-4FDE-9E31-A1211D57CE0B}"/>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2A155337-D70E-4322-98C3-A3FC856F600D}"/>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CB70E820-B4C9-467C-BCF9-14E348A243BF}"/>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CE7D92ED-E304-4F97-B5ED-BD31433FFAD7}"/>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B0C66C91-5741-4F93-9E4A-AD870BE036A2}"/>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745CCD33-415B-4334-9FEA-F95FDFBA0676}"/>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F9C290BD-B57D-4871-B68C-83695F3C2524}"/>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23202B86-3169-46DD-BDFC-9AA870002AAB}"/>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02139B64-B19C-4380-81D1-8D15FB55F6CC}"/>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EE981A31-ACF1-4024-AD74-AE89361443EB}"/>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0C61A143-0271-43C9-A4FC-D76D8DDDCE43}"/>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CFC3622E-306A-418D-A73A-0B6914BA61BF}"/>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382B76EA-B7F9-40D7-A34E-CAE3380DE65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117E9652-85DA-4CEB-9003-0FE655A4C2FF}"/>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C335276D-A669-4DD7-903F-22F264389F3F}"/>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677C3EC2-8CC0-491C-8EB5-8DF4010CC29D}"/>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A1667BE0-3D39-4F4A-8F9F-EA5385A85B29}"/>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0D777166-99CB-4204-9F4E-55A667AE5B17}"/>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44871861-AF93-4A3A-B273-2A65948769E5}"/>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E700E5A-CC62-4D56-A6A6-5708B0B59609}"/>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00DAE169-0820-45CD-8101-F7B2A0549417}"/>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EEE06EFA-6FB7-440A-914B-A09911B4A241}"/>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0141924-BC8A-4B8A-A1E6-D800E6F57B00}"/>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1E1034C5-BD28-453A-A6B8-9712CE7DDEFF}"/>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8E92E377-4E3B-48D2-A953-71B4D09F8187}"/>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6553494-BDA5-4CA3-9AC9-5A4C7F4B50D1}"/>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23EDD921-786E-41BE-B450-5028766C3DB1}"/>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D627F85F-144A-43C3-80F8-F344B3B7E8F1}"/>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20083286-E455-4BEE-B02F-EF90B5601306}"/>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DDB59A0F-3456-4F6C-8A6D-1BCE947BB482}"/>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F818D25F-44AA-44F0-85A4-AB9CEC7A1C6C}"/>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8E880902-B91B-4079-925A-215A8F693534}"/>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0E8C8325-5F9E-426D-931C-5F323DFA9D7F}"/>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9740B689-A046-4EA6-A2B2-2EA8E5C3B941}"/>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5BDA0858-2562-4E62-AF07-5F0E28B42523}"/>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A62FAA9B-BDA0-452A-A3E9-14AFA17B78D0}"/>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A62EDD6D-8BA5-4FA0-BC81-938A7738D1A4}"/>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4E62B571-AE0D-4DCC-B2A4-C2903683C067}"/>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43579D6-6EF7-4A3D-91E6-3AB5869881F2}"/>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DA4ED175-0D74-46ED-99DF-6E3BA82467E3}"/>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A971FA75-C1C3-49F0-8ECE-C4751C72A141}"/>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56DD5AF8-C0E2-42C2-B286-3834DF162BD2}"/>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726D3359-D87B-423D-A914-10CFAA6F3B33}"/>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D2D8EAD-DCD5-46BB-9F31-F9D63F29A4EB}"/>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18820A0F-8022-4CAC-8EEF-EFE2658563B4}"/>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D1761934-F690-4E2A-AF4C-C26053FD5095}"/>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E0DD13B0-B1CD-43B3-A01C-216381413670}"/>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4BDAE628-1276-4D5C-AA8F-9E74F8D44CE3}"/>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6DF4C7EB-AE42-46D9-BE48-64D0F64A180F}"/>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6A13A517-BB0C-4829-8CFA-66CB4F7E11A7}"/>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844EFC9F-C5D6-4472-B49B-7721B91B2537}"/>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C5123618-678E-4EBC-8A4B-F1E84CC3C8E4}"/>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5DD61FEB-FFA1-4187-AF28-5ABF1EFAD83B}"/>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498CF508-8E1D-4261-89DF-6C59709FF9FC}"/>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9AB2162E-54BA-43F6-B26A-0D943078698D}"/>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79713FDE-932B-49C3-A7A9-24D4559DC119}"/>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638626FB-298D-4C5A-AF27-030D119A678D}"/>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AA50F77F-DD0C-4EA8-9EF4-352770424DA5}"/>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F03A2275-6BDA-4F7D-A9CD-676BF31DDEB4}"/>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8C6A30C9-0FB8-4A1B-87DA-20437440B5CB}"/>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09503099-7203-4ED8-BFD8-E55A226F5406}"/>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2A96C0DA-065B-46EF-98D0-D3E987902FD2}"/>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68729FF4-775C-485E-BA65-C11D7464F2DC}"/>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75A419F8-EBFE-48E4-ADDD-C7C58054ABA7}"/>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B71823FF-3395-48E1-AEC7-592F8FC15115}"/>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6C2CC0BA-9850-45DE-979B-831D52B526CA}"/>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0727176D-4543-49C5-8B7D-8CFC1FAEA989}"/>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7F732547-4B4D-4587-A42F-886BEC4182DD}"/>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BA0678B3-B658-43DA-9981-4A141894B497}"/>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4C70D7CA-117A-4236-A479-1A30B1EE40A0}"/>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7A54995-3CA6-44BF-AE29-EC5B61241B50}"/>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E3FC1436-3B67-45BF-89F6-2F53483284A8}"/>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D9235C63-3B5A-47F6-B77F-0C6E966648C1}"/>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76121466-1675-472E-9871-862FF1C65D7C}"/>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DEDE7D1B-47DE-4CFD-ACFF-E86E2E973EDD}"/>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1CE1D9D2-368D-4A04-A64A-E16DE05EA345}"/>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E4C8067-7A00-4C7B-B0F7-75CDCD9EB403}"/>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8DD3A520-07FA-46F7-A3E6-F2B435D6FE78}"/>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20401309-8F6A-48B2-992E-34226AB2F3DF}"/>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06254EE8-82A4-4220-A0E1-FA8B6BE49701}"/>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4BF64791-F57C-4B83-9875-8A61D5095187}"/>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2353BF1F-1B20-4BDD-B125-3401DFCA8841}"/>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4310EABE-8736-4744-A7DC-7C35D245E848}"/>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0928C392-0BA4-4DD4-97E3-7EAD9B87FD51}"/>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D5066C2-8E2E-499B-B39F-AE203B991264}"/>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C130FDB3-0967-4835-B891-47E39F01D9D4}"/>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548E22A3-6CC1-4583-970F-C62405B4A4C1}"/>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ECC8F7E1-2A00-4C38-9970-8888C7F243D4}"/>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12B18AC3-E049-4691-A60F-78B09B5B4AD0}"/>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4D5BD8BC-7CBE-4F58-BEBD-C3C835E5917A}"/>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DB40658B-B703-4B6C-BEBF-591AC5178438}"/>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D9FB729C-A1BC-4F00-9356-4EF56F9FFFC2}"/>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03C66CEA-66B6-49F0-B7A0-751E4290C81C}"/>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488AA0A-6CBF-4E3B-8971-AC838C131786}"/>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318D195B-5270-45B3-BE82-0B95A4CF0CC5}"/>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12BC676-EC01-4498-9ADB-DCF201C15112}"/>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DE74DCB2-2964-4536-AA09-36CA20665E77}"/>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4A65BFC1-0816-4C4F-8D9E-AE2757EA8548}"/>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C6ED1504-C5BF-4CF0-964D-87B0AD283A78}"/>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B46C5867-706B-4420-A9AC-79A2518A4E39}"/>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C2C6AEBC-118C-4330-A49B-AD9E1C6255F6}"/>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42292277-685C-461C-AC3A-42AE91D43870}"/>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E5111CAB-6654-4DD3-8267-68B90209889E}"/>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7908E810-D005-4441-9C51-75289EBBE03A}"/>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AE4B3061-2F3A-41BA-B990-7B847B2E8EA3}"/>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F99FABEC-0ABF-486F-AEAE-5CE02B10D1D0}"/>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797A7923-249E-447D-BABF-578B28EC7F4B}"/>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57688957-A9E3-4A6F-A90D-81C082F98B1A}"/>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446BB9F5-856B-4888-9EBD-50976CA2DCF4}"/>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66A01FAA-0567-4EA3-8BAC-5942BEFE02A3}"/>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E58976A3-B86F-4AA1-8585-2BD70BFF93FD}"/>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674C7934-7227-457C-804B-942DBAD56E67}"/>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9D37B59F-10C5-4B92-AEE7-F93C0D0D17A6}"/>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F5E2AC9-D374-4EB3-9BFE-1247B0148A5E}"/>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7977F7E4-FACE-4E7F-BBD9-EDFA2BCA1A56}"/>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FCAEE83E-F828-4F09-BF6C-202533DBEA41}"/>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E9BE1B58-3DF6-4141-94DA-A78144A73567}"/>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3B71E43E-F837-4208-AE83-0053D0223A7F}"/>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8696D818-76F6-4822-8233-39C8150CB540}"/>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321385B-5668-4FD5-B01F-034A02F050C3}"/>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9B90ED57-AA8E-4835-9630-B88691153B77}"/>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53230EE6-2616-4080-90B6-CC76190C8C53}"/>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9581D6C1-6ED3-43FF-B00E-20694C82DBAF}"/>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5418CE03-C045-4198-81E9-5833E791B9C2}"/>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1AAAAB9C-2460-4522-99A2-158C25A5E261}"/>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FBC6755E-8944-4AE4-9FA2-D0B2DEA31CBB}"/>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BDB182C8-2A67-485D-93DA-3815E425B583}"/>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D2E835C8-0533-47CA-B34C-96B00D6A2FF6}"/>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DA4AC031-9B0B-489E-894D-3CD77598E715}"/>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B2B55ED1-52CD-4621-B962-56CF769952AA}"/>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CF785E58-A3B2-4DB4-AF8F-36AEE56470BC}"/>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CEC915F8-5286-44DC-865F-7CE255F68B9D}"/>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AAFF7C18-5CF2-4A25-87D6-820ECF506228}"/>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AF4230FA-8D31-4A7A-8038-2C03276901E7}"/>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5A5C00F1-C219-4963-8B7A-CA0F6566D74E}"/>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D27E7670-5CD6-4874-A591-95A8FFAB1023}"/>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D7763EC7-D1D1-4E5E-8EB9-2F42FEC7EB4C}"/>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E3CA08F7-0DC0-45EA-9E86-4E6BCA671834}"/>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D64FCC17-C3FA-4DBA-9F5F-F50F7E58F417}"/>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BA4F13B1-0694-4EB1-B652-847CE7149EBF}"/>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37FA484B-9E24-4152-A351-BBD22EA9A14B}"/>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8CDC33E-C61C-44D2-95D9-19C4ACDCF6D6}"/>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EC40D927-BACC-4DE3-91DA-F77C14C0D419}"/>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D60A07D5-E9C9-424D-AE9F-5842D60D5E75}"/>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AFF76391-EDEC-46FB-BBC5-D04CB9BB4ECB}"/>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89BD7E13-B0CF-415D-9546-0E2BB05A64BE}"/>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ED644F8C-E61A-4804-830C-B5D7912EF221}"/>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60413C4C-DF4A-45CE-B84E-B72E2B7643C2}"/>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7349DEA5-297E-44A1-AC8C-FB8A646597F6}"/>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36C5E1FA-955D-4EF1-B3F5-A7D1D81659E9}"/>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C207329B-6009-4D05-B52D-58BD90219D7A}"/>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D3B0E3B7-0F42-499E-BCC2-959685AE7501}"/>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7F86404D-A987-477D-B328-C9F58A844C39}"/>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DD9B3887-6E5B-4C34-BE28-0F7CFA29678A}"/>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0F65CC33-11A8-469C-B805-C09B1E3C904F}"/>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999B29B8-19EA-4DA2-A568-6E82FF91C956}"/>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14252505-0099-42FB-9784-F79CC42E3F05}"/>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7D794CE7-D147-42E3-9E09-F1A33DDACFFF}"/>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03884BAB-DC43-4C8B-B1B8-D927E64C0869}"/>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A331F8F7-CA21-406C-8D8F-960BABE14F35}"/>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F794D562-E023-421B-9962-41F634AE7C05}"/>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1F4F3992-A23B-465D-9CC3-61EC70EAF9BC}"/>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0D7CD9BA-B039-475E-A917-8E526B4495FE}"/>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CE4288C-6874-428E-9545-EF23307A5B54}"/>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9D65D35E-6B82-4B05-83C1-B7A051980A13}"/>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14D7DA7E-CA87-449C-83C2-AE5897EEC658}"/>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495B0D20-C04E-4B06-8F02-0782D44AD442}"/>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BF16ADF4-A695-4D50-8784-FBCD5AFA94A4}"/>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F5450C3C-5A2E-418E-B5A9-7A04008C3600}"/>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0CBA7698-5062-460E-98A8-B09989B6D170}"/>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A771278B-79F4-4F6F-ADC9-99620F067776}"/>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5CDA3E53-60F0-49EA-8740-A5CE5F82C2F0}"/>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D95D07F3-133A-4CC7-8BE6-C0063CCCA944}"/>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086C44FD-9707-4FB9-8A8F-108440B525D4}"/>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2F330BC7-0270-4BC3-A40E-93007A06202E}"/>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6E9482A2-29A7-454C-85E5-7DA005588191}"/>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455D90A7-53EB-4157-B06A-B09430B99830}"/>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D36C8E6C-9D3A-4FF1-A206-85F3A7E6CDFB}"/>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495C8725-D6E4-46B9-A291-FF663C140C45}"/>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915C717F-040D-462A-A302-8C444AB00697}"/>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83F90A75-A133-4DB3-B6CF-FA1A23D42BFE}"/>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3DC24FCA-BD8E-46AE-8596-8975604D9AEA}"/>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E2F5C8C1-AFEC-40A3-890D-32916C65A452}"/>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138483B0-F4B5-4DAF-A387-B11C8209B207}"/>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D1E6C09D-AE0A-44F0-8D86-F0F098516851}"/>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6E1AF6AB-3299-4206-A871-CC78DEE9BCDC}"/>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B2BCA9A6-C23A-4C60-9EB5-31E17BD05155}"/>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0060319E-81F5-4186-906C-2C6FD00121DE}"/>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0DFF086F-57EF-4A1D-A0C7-514A41BC2C30}"/>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002C823F-A918-4019-AAA9-4EE57A4BA1D2}"/>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015D52E3-C15A-419B-9053-1B93DE7DF526}"/>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E609B678-FFDE-4E27-ABA8-C4E2DC054FAF}"/>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5E5FCDF9-DFCD-4176-9442-935C8ECBC336}"/>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31830980-5B69-43C0-AC40-43ED12252B82}"/>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7E4FF519-BEAA-4DC2-911B-B49149B84DF7}"/>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0311C67B-EEEB-49B2-A419-795137B19529}"/>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334E79A6-4C24-46B1-9905-914B96639E22}"/>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FE51BB9B-74DA-49CF-B7AD-EB47D0E7BBF2}"/>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A4403A65-A0DA-4BE6-8012-FD64DB8C1664}"/>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B7800809-CFD1-4E87-8BB2-44F2E189EE43}"/>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582767DE-85A5-44F9-935A-8C054C0AD02D}"/>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7D2CD8B2-1446-400E-B76D-4826E0058807}"/>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563A763E-2E2D-46A8-9A09-2EA882CB764F}"/>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FDD3C529-F9F4-40CB-945C-F0220EAA58A6}"/>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D30BA5D1-8E35-4CED-9F84-F4F76DE2B2E6}"/>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95E6C192-A302-462A-A238-55E2A12B919D}"/>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2209B501-CC3C-4831-9EDD-0E5D796A750B}"/>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6DC067A5-1538-4EF0-961E-CF91779AB220}"/>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0422F0D4-8BE9-416A-86AD-B5D03067C615}"/>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252332B8-6D40-458D-BD7D-FA45D342BB1F}"/>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F9D271A3-19B2-43F7-89F9-F29E556222CD}"/>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0E8F4DCB-5483-499A-B72D-CD4D27E47208}"/>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95D58A6E-1421-462D-851B-A541CADE4597}"/>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CF6E978-E6A3-4E28-B48C-5B2F13638534}"/>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929092D0-582C-4097-8F4C-4EB1A2C7EA4C}"/>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900CB207-087E-47CE-8AD4-BCDE0764DC8E}"/>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DA69FF0B-5E17-4AF4-A8B3-599499B1957D}"/>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DADB0F6F-1CDD-4FB8-9D68-45BE9B9943AF}"/>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DC51E39C-1E6E-404A-BA15-A48AC31698DF}"/>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B1DF6320-2719-4BBE-B772-BDB8A206D6D3}"/>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70887775-4FB7-4E8E-A540-78567A2FCA3A}"/>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22E0B499-7BCE-4E28-9306-EDDF1AEA6042}"/>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B6E6A8D0-5039-4ABC-AE1C-BF89AA7AFE4E}"/>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8E5F2924-7410-4270-BD4F-54606CA23B1B}"/>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14FDC4FB-AC4A-4FDE-BAFA-DFCB2670C03E}"/>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D5CBEC64-D664-4AF2-89D6-457B83B37AC3}"/>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F38EE161-04E0-4E91-AC33-4A23A9DFA41D}"/>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A9E1208-026F-447A-A7A2-D2F24BE66359}"/>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1EA15F2-449B-40F0-9562-1687936D5D98}"/>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0F421927-C9B8-4B0D-AE06-200D80FCE5BD}"/>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00E6BB9-C199-41AE-B8CD-68DD07417314}"/>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B94CAAF2-08F7-4374-8536-CFD427C298BB}"/>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F93C2788-3CD8-40FD-92E3-C0ABF648C40C}"/>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63CD8F10-0AE6-4055-8CF6-E24DF6CC7772}"/>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926210D-F86D-4C52-8513-1612507B861E}"/>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4F928FA-E70C-4EF6-8761-BC2F3E8DCA8A}"/>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F29DBAC5-9AA1-49B2-A4CF-F63690AD92C2}"/>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69F7AD43-7D18-43F7-8668-FA339C6D0B81}"/>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E0216DD7-A2C9-4E64-A4C7-45DED34B65E1}"/>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6C916F1E-E126-46FC-A9BC-ACD081A36F9A}"/>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AAF86D6D-B203-43A2-83C0-E75846E02573}"/>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B87ED2CB-8ED7-4979-ABA8-953FE2D6CF9A}"/>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C67F7AA4-7589-4441-82A8-7A1184B26676}"/>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CE684E4D-64D8-4BD7-858C-25BEA337DCE7}"/>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B65CBE22-745C-4221-9FDD-9FC7BF0FE765}"/>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8D464300-0639-4F6A-8BC0-1E228BEE0AF1}"/>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B08433D4-0D11-464C-AE80-14DF63DB0E93}"/>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D63BD5C5-4366-4FB9-BBCC-E255904C8A10}"/>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2D58EB16-4A96-48C3-A096-F61DC733C688}"/>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36849752-C12C-4692-B995-4F297E51AD3E}"/>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E2C2708F-C059-41B3-83C9-15D797BE31D7}"/>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DB0769B-5504-4B98-9890-E391C7FEFD40}"/>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2C713997-F1DB-4F0F-810F-5773A83FB2A7}"/>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A4A5F527-A61F-4B7A-A28D-B91083E3F3D2}"/>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060D8F14-9E21-471E-818F-3D96F9E14632}"/>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D57ECA77-6443-42D0-8D03-2C5183F82BE1}"/>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5A790FE2-03B9-4985-97B3-7796BAC75AD1}"/>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C42FE64C-4965-4B60-9D9C-E0207F50FB2A}"/>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7EF07AB3-2E1C-49A0-A527-8C2F982C20DB}"/>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CFD539CD-AFB3-408C-976B-8E1A6F9CDC98}"/>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C2111CB-EF17-4E80-8662-20E91B65AA9E}"/>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1F0D9602-1647-4536-B2FE-145AD60797F7}"/>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86D7418D-09EB-4E5B-80D1-1875CA18B141}"/>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BBED9627-CB43-4A5E-9DEE-33C3BC7B980F}"/>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AC430ECE-8BFA-49D0-B33F-2F079511B3D4}"/>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246B4188-A5DA-4566-BF36-C5D7644CFEE0}"/>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3EE88676-5430-4DE0-A745-399D4E0DF857}"/>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21EFD2C9-CF9E-449F-869A-E3AB1B591C58}"/>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AD274963-CB5A-4C0F-BA1D-2479699D40CE}"/>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C2231D3F-2C46-445A-B54A-668EA5CF2E92}"/>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38E7C2D0-E1F5-414F-9865-455555FA7DD1}"/>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DC363281-6997-4DCC-B090-CBEFFDEB2CE1}"/>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537BB3B0-93A1-4232-B262-2A7A23AD80A1}"/>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E71C1CB0-D5B9-47FB-9817-AF94E00070D1}"/>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876EA239-CED2-4ECC-955D-70148B3EE94D}"/>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B06F2B65-D717-49B4-9958-A6973833D1F3}"/>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8D24D6FD-7217-432F-BC55-B9702E051A68}"/>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221EBA23-162C-4171-B001-4C734B9FFFE0}"/>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9FCF586-3EFD-4EAA-B171-2C8AD076C47E}"/>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E2701315-B2E9-44F7-97FC-716FFBBCC1D6}"/>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49EACFA-CE43-489B-A235-5FD728672484}"/>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08AB19DB-4C64-4342-8DE3-5AF2CEE102F3}"/>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989BBD7-407C-4F27-9BFF-95E54D5C8867}"/>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3AD654FB-393C-4622-A598-9B706BE3CD0A}"/>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DAE300A7-CA54-446B-A058-789D95593478}"/>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F7801435-53B1-42EE-B39C-0E13395932DC}"/>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92BEF0DB-1A31-4AB5-8356-57981B1A27F0}"/>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DD036D2D-57FA-4EA4-A1E6-68ADB6C49E5C}"/>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EBE2487F-025A-45CD-A85F-887834E5EE55}"/>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A73949C8-87DB-4B3B-B5E9-D0ED24F64E47}"/>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33B99506-6754-4B69-9C74-82E460A4FC1C}"/>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2F5D5AD1-F9EE-4F23-AE0E-78F9BD0526A7}"/>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9279F550-1DFA-48A8-B83C-9681C4013791}"/>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grpFill/>
            <a:ln w="9525" cap="flat">
              <a:noFill/>
              <a:prstDash val="solid"/>
              <a:miter/>
            </a:ln>
          </p:spPr>
          <p:txBody>
            <a:bodyPr rtlCol="0" anchor="ctr"/>
            <a:lstStyle/>
            <a:p>
              <a:endParaRPr lang="en-US"/>
            </a:p>
          </p:txBody>
        </p:sp>
      </p:grpSp>
      <p:grpSp>
        <p:nvGrpSpPr>
          <p:cNvPr id="648" name="Group 647">
            <a:extLst>
              <a:ext uri="{FF2B5EF4-FFF2-40B4-BE49-F238E27FC236}">
                <a16:creationId xmlns:a16="http://schemas.microsoft.com/office/drawing/2014/main" id="{4F3646D5-0988-4369-8988-00D85B874C60}"/>
              </a:ext>
            </a:extLst>
          </p:cNvPr>
          <p:cNvGrpSpPr/>
          <p:nvPr userDrawn="1"/>
        </p:nvGrpSpPr>
        <p:grpSpPr>
          <a:xfrm flipH="1">
            <a:off x="844972" y="4636278"/>
            <a:ext cx="270931" cy="344010"/>
            <a:chOff x="6843236" y="157160"/>
            <a:chExt cx="947072" cy="1202528"/>
          </a:xfrm>
          <a:solidFill>
            <a:schemeClr val="accent2"/>
          </a:solidFill>
        </p:grpSpPr>
        <p:sp>
          <p:nvSpPr>
            <p:cNvPr id="649" name="Freeform: Shape 648">
              <a:extLst>
                <a:ext uri="{FF2B5EF4-FFF2-40B4-BE49-F238E27FC236}">
                  <a16:creationId xmlns:a16="http://schemas.microsoft.com/office/drawing/2014/main" id="{BC0B6B41-1F7E-443A-B3C7-D4E2C74C0438}"/>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38EFEE21-31CE-461D-AA24-D9A341EEAE2F}"/>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57FB5D4-54F9-44AF-B3CA-88E9DE39E332}"/>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15680CA0-F9D5-4139-86BA-0C4A8D1181C5}"/>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9810851D-E59B-473F-BC43-8AAA4D52109D}"/>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659CAFCE-FCCE-4F0B-9664-1986E4978B00}"/>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5449434C-7AF6-4DEF-B8AA-EB895771EDEB}"/>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70073711-32FD-4830-BDE5-26AD3566357F}"/>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5FE2453B-FDC7-4F4E-867D-D03425B90DD3}"/>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16FCCEA4-0CAC-4213-9B60-DE290C170050}"/>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09FC34F6-39D3-4874-BB3C-91BD5CD53C8B}"/>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C25B0B08-95AB-4A5C-8E82-ADD5644FBDF4}"/>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18FD484-0034-4DF7-B29F-B7737FABDD15}"/>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5AD167D9-6AEE-4DBB-9D76-76C120A37A18}"/>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C846068-5946-4B2F-B7B2-F255B5DC4F11}"/>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A327B83D-0F58-4659-9921-25F2DA1F81FA}"/>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4D4BA6E0-ABB6-45B9-8E18-3974258170F5}"/>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385C257F-5F9B-4217-AE3F-ED3AFD53C2D6}"/>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E04F0FF3-06F9-4186-8967-DA3C436F41AA}"/>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D233EF4F-4514-4E29-9862-69162F23B26C}"/>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26C7CF03-CE26-4D43-B449-B2BF5A79F1BD}"/>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74AB9752-3191-4696-8A87-AC4E5E3AC278}"/>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AEC43DF6-07DA-43F6-BE0B-DAC07D5B1489}"/>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7ABD79FC-ECA9-4680-989D-05F5EDE51F59}"/>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5F8D06C3-7E24-4DD9-B4DF-8793A479D0A3}"/>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C743D0C6-316A-48B1-9F8A-11C71244E910}"/>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4171E47E-DAE3-4C3E-B673-7F32B22EDA62}"/>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EB89D2DE-4F5C-4382-B049-9519BC174E64}"/>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601FC9AC-BCE8-4990-BD57-882F49E32611}"/>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DF5A0D59-084D-44D9-BD30-E7EDE59F8CEE}"/>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CAC482CE-0366-4B7E-81D9-EC87FDF48B56}"/>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9CA12BD4-E621-4F3E-9308-ECCF73E88608}"/>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2105697F-18BE-4740-A537-F7D5C1ED59B7}"/>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1632308D-D437-4A31-AFEA-338415E75D32}"/>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093D0B34-9133-4E70-9259-89CAE28D6CC0}"/>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04D81739-B824-4B29-88AC-A910E51E59D0}"/>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DB0902E5-582D-4866-BD0F-7CA946625DFC}"/>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82ABACDD-F662-47B2-990B-96B8A9454D18}"/>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99CCFF2D-7805-4147-8E36-494D999D2666}"/>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1C3703E1-FAE6-4F6A-A46E-87DDE853CE39}"/>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A14A5595-84A6-4209-AC6D-A5285414DE92}"/>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43BD6FDC-9FFE-4A4A-B744-F20C501AABE8}"/>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2038596F-CEF5-4393-9DCC-608BCE54B62D}"/>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5D4FAD11-4B2A-45C0-8664-565137D19FFD}"/>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02399857-0885-4846-AC71-864D9F6A7A23}"/>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467675B8-FB86-4A41-B2BC-A5468ED64B1D}"/>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4C6B291A-312F-497E-ADBD-876E0ACB5464}"/>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1A1B85AB-5A61-4EFD-ABB7-683A6D4B909C}"/>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6AF47AA6-2A69-4579-AC3C-9DF6C1FC5894}"/>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9680F079-610A-4EE6-9321-B9CF70256402}"/>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35E13680-CC7D-4BEE-BDC0-89931FAFC2A6}"/>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83A24C1A-069C-4F95-AB2A-7FD90BD1A992}"/>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AE1742DA-DBC0-4B76-944A-57FF8C2E326A}"/>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9010F611-C7D0-4091-B72D-46ABCC0FE7E3}"/>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459E210F-9A93-4B0E-B3AA-E2641947763A}"/>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A6320669-8615-4A7E-A6F4-CAFD5861547E}"/>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D5D1A7E8-C8F7-4944-B60D-CE372212A10F}"/>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DBEE0D55-3815-4F2A-AA8F-6C0035DBFEF2}"/>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8088A572-C462-4BC7-B4DC-5EDBAFDACB86}"/>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B4EEC4D3-9BB7-430A-B831-568C857C88F5}"/>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A0BE4888-EF3F-4906-B4F6-1F6398993B2E}"/>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1704A19-9400-4441-AE69-7662823DB52B}"/>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D0CF565E-5536-412D-ABDF-E55C9144F339}"/>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F0FE3557-658C-44C4-926D-5166DB33F749}"/>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A7C0B374-99C2-4154-8EE9-7AA73E6E7127}"/>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0F7A042F-21E3-4956-8703-B1BBAF75FF2E}"/>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B14B329B-CC32-4F2D-BB28-0246B53C2356}"/>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B9C08DE0-B2CA-4179-9A6E-3430CE5157F0}"/>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AE4C03CB-25AA-40DC-98F8-F0428D20F60F}"/>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67068892-5EA7-4A47-BB44-86B48FF53338}"/>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DAEB6C44-1658-49BB-9E5A-9BCFCD57A5A5}"/>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0B987E61-8072-4AAD-BDED-317785C4C82D}"/>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3BA196E6-B740-4E9B-8CAE-DBD3B2E0DA63}"/>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EA1170A2-E0B1-41DB-9701-35DAF46AD3E5}"/>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22622044-9C63-428B-BCBF-DECDF4D388B7}"/>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412CFC69-23D6-4CE2-B64A-28FE09F073C4}"/>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D57B4E8D-5389-458F-8033-0246CDE7DBBA}"/>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38F153D3-9845-4F08-B2CB-03779AB92488}"/>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C565A6C-6578-44CF-859F-C418387F662B}"/>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2262E627-3013-4082-9409-155D9EE4A787}"/>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340D2997-2C4A-4264-A640-7C0F489513F2}"/>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65D995DF-302D-4C1E-A7E0-A583EB3BED1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BADDDCB9-2715-4439-8AC4-A58A15C7A581}"/>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053274A5-D293-4E3C-9B12-408D70AE2B89}"/>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92C4350-10C1-49B1-9B5E-9EA51BAAD79B}"/>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5B1BFF90-207A-4BAD-8C1C-6ECEBC351829}"/>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7398F21A-935C-459F-8F19-DE2EDA3DED3F}"/>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9B795438-A6E9-4A8D-B576-9E140D5C84FE}"/>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0C6E9E32-AF32-41C0-A90E-B5F46EFCB09A}"/>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85F1DEB6-DBB7-4923-AAD2-585A0697EE57}"/>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E25317D8-4798-4CE1-A019-31086D32B64D}"/>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4E0464E0-3F63-4A20-8708-DCFB3E862934}"/>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788E41F-3CF2-4E8E-8709-5A2BD0A92950}"/>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FA6D2FE3-9E57-4B5F-8141-0D2D3515A8EF}"/>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00D427A-EA37-4B14-8D91-9E89593B8430}"/>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46FEFB98-88E3-4C44-999C-3BF4263DDC51}"/>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65A2C406-7788-41C1-A003-A687B3E75560}"/>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FE3C3630-E70B-44D4-801A-2DF2E5ADDC07}"/>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79BEFE2-8673-434E-A498-C1C0D4E0C6CA}"/>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B470AE7F-2D7D-400E-86A7-85C626770A11}"/>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1B178F65-DC87-43B5-9FC0-6CA8F3F312AA}"/>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681155CF-8869-409A-89E4-0A9BC38E2217}"/>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E57AB052-777C-4C70-8EDE-837C5F7D9C63}"/>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3E609035-7B2D-479B-9757-43CF1283BAC7}"/>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49F179DF-BDE3-404B-9C1A-309AF09674A9}"/>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4C9FB26A-394F-4A59-8716-B77C833A5427}"/>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8B097C0B-6E27-4BD9-9C74-45AFEA374460}"/>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1A54344F-3C29-487A-8FE4-95289EC6CF78}"/>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CDA1671A-AB41-4D6C-A89B-F40E31DDEF50}"/>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A696AB92-4857-456D-9373-F92209477F84}"/>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7273B6E8-7A33-4DBA-B98D-A4F11070748D}"/>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4AF724D1-C836-4345-A474-9CA0423755DA}"/>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B0060E6C-7DE1-4820-973B-3CCC53142093}"/>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FCBA984B-CF2D-4DFA-A17C-AB925869A5E5}"/>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B4E7C107-FCC7-482D-A620-4CEE448A0FD0}"/>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9DBECD6E-2989-4DBA-A16F-7C822DAC7CCC}"/>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3D2EABCF-1723-42B9-ABFF-FC7CC6F418A2}"/>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ABB1DCDA-8628-431D-B737-D0BF87E0416A}"/>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7AD58FB4-6135-41B8-82E5-535D717A56B0}"/>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ACC33EB0-E9F8-4C2B-9FEB-1ACF0CC51E74}"/>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0D063D62-2DA1-46CE-8B19-D5B8120E60E4}"/>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DA31ED0D-FCA7-4BDC-BC5B-0348C1AC25E1}"/>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95943735-5A5D-4599-A97C-F4585B1D3A9F}"/>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976CAF0-2FC3-4624-BD79-59E133D90D7B}"/>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D76597C-48F4-4F99-B5DF-5C4E0D12986B}"/>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CF1B1C8F-2EAB-4D4F-80FC-FFA95F08AB59}"/>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B64C7F32-D4D1-4B09-8039-C12E7FF3583E}"/>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19CD144-7C6D-4D8F-B96A-754C1E76CC25}"/>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FCCA25E2-420E-4638-B44F-C9E450BA2125}"/>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53B6F233-1DD8-42F1-92A4-5BEF02DD3B65}"/>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EA9F2E1D-71E2-4168-BC99-12F8981EE140}"/>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6C8CDA0E-1B7F-460A-B3CE-6DB7F489BE48}"/>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3CE68C7A-185A-4A34-A51A-2B583301B5FB}"/>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B7682D5-F952-46E8-9BD1-8A534AA30C2E}"/>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0E7D18A5-0642-44AD-BD95-E0F448E90858}"/>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9A37342B-4E0A-4376-A96B-9A3CD732E316}"/>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0E72A33A-1F43-4915-8F3D-1B27AB685957}"/>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9AA4E2EB-C777-458F-855B-9ADA37EC36D8}"/>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9A453440-392F-424A-B21E-4D8965D992DC}"/>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8B814CCC-DC66-4FC5-9B5B-76D22F3EB38D}"/>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0B9B94CC-B643-44CF-A2D4-A6BDDCBA3E83}"/>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4ECAE63D-8525-4832-9B4B-9EF5843C56A4}"/>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CA634068-5AB9-42EA-AF09-699910F3C9EF}"/>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9CDC5003-8C0A-43D3-ABF3-33912A94398F}"/>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9BE2987D-7CF8-45FD-9B95-1385C99FE9D0}"/>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C47FD27D-FB92-43BF-85F9-406E9248BCE7}"/>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ACC26871-DE7A-4E76-ABA2-545CB60BA036}"/>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54E04102-21FA-4A50-8ED2-A37F920F882A}"/>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A9E15873-4A65-4572-B496-AA8B6B47FF95}"/>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8FAE8C77-7C60-4B70-A796-BC15B2E09E3B}"/>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37B30984-7A85-465D-93FA-F6A0545EC851}"/>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2FE729B2-F16C-4AB4-9ADA-C391AE855145}"/>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C0B39135-58DD-43A2-A28A-5C53923E31C9}"/>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88B0D180-5D43-4383-A1A5-530FE63F3A5F}"/>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3B27B388-8090-49F5-9D3F-7241CD2F0D6A}"/>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03AF11F2-FE0D-4556-BD48-6A47B4982CAF}"/>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DDE3A3A7-FCB3-45B4-B3A8-85B179C39848}"/>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92115D2-B5AA-42F5-A315-52094EC5F115}"/>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E275DAA4-117E-4AEB-A4E6-A94597EE91E5}"/>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93863E2B-513D-45C5-8393-B9D6DA79CD87}"/>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BDDF95AE-8FE6-4196-8AE9-F7173381A86F}"/>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E5184B02-46A8-4D10-8EC0-04D96CC9D813}"/>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129F2AC7-6360-4922-8776-4F3470F4D8C1}"/>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B9F86077-22FA-40D3-AA4A-5319108358B2}"/>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38AAC76A-EEED-44BF-8555-0CCB503B490A}"/>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C8E2DB66-7C53-418F-880A-EA4323988AA5}"/>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39B15569-AE16-4D05-9173-7B4CDBA4A3F6}"/>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FF2BAD92-263D-4068-AB7D-5EAB7E220E84}"/>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113C107E-7E64-4D13-9C6B-BE1F1F14C03C}"/>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8D2C831-8831-49EC-8260-3CA61FAC9C44}"/>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F5824086-711B-4C17-BE02-9087325DC142}"/>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0E622CF-9C92-4D70-8CCA-24F937311CDF}"/>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EE791029-30AD-4C9B-8045-30DFB74CF2BA}"/>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4BFB028C-633A-4E23-8901-EC17B73EDC99}"/>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4DF3B06D-0DF4-43DF-BE63-507A26B73B0E}"/>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D5E6B6D6-AEF1-4237-B3AB-81848B8C8F3E}"/>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2D85E760-0386-4242-AFCD-7B3131FD2ECB}"/>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C1E4A39-3F46-45EE-AB6E-CF2EA88B0950}"/>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CB87CC51-0E44-4D3E-ACCB-6B48B6D60E2C}"/>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D81BC30D-D4E3-48A0-A71B-A872CEFBC249}"/>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EA5BBCDA-8997-492F-A3A5-1D446BA85F5C}"/>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BF0AF1CE-E380-4070-B1BB-220F72DDB1F3}"/>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05511A29-75FC-41BB-8E9A-3A7485845F3C}"/>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79875EB2-2B3D-478E-A9CF-3E31B823468D}"/>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3A630964-C1B1-4959-AD43-E84F97139BEC}"/>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1753CDAE-2D3C-46B4-97C8-530DFD6A5472}"/>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8963D405-E160-42F0-AF50-4722C92FF195}"/>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6EA5D71E-3491-4F4E-9B3F-0ADCF8B9E227}"/>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ED6D8CE9-457D-4795-996C-BD522D447AFB}"/>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A6EEC68B-8984-4F8C-AB8C-31CA202B5A99}"/>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889F2A37-207C-42A6-ADD2-CCB0155EAD52}"/>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A39380BB-D432-4E5E-B0DB-FBDAADD7D68F}"/>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89E018A8-AC61-43C6-85BA-6D3BB773113E}"/>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F4D00CF1-FA95-4918-845F-F145B53E3103}"/>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6D056001-FF52-4FEF-998B-AD8A39759CD8}"/>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77BBE46C-AC77-4821-9125-D926D7E0D5A5}"/>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A29DFCD5-C669-4DA7-A224-D40AC5FA5582}"/>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8057F3E3-1F28-4576-A3A9-5DFBDCA18187}"/>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6EB28436-278C-47B0-B231-68A928E346D1}"/>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351E527B-C654-47F4-B4F1-EED53EEA81FB}"/>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701F5D7-2158-4650-8E0C-B4D409946D36}"/>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BE356560-3553-424B-9074-EA59D2115AAE}"/>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154A6F9F-6931-4596-8B96-3CC130D7D41F}"/>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9661D50B-29EB-4D89-9FA3-E32DFADB9AF9}"/>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7A2B1E94-304E-487F-88A7-DD3D906EB61E}"/>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5B315129-E263-4F81-B7E0-244A0FA06843}"/>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AEE0AAC0-A2C9-481B-875B-D2F0781670CF}"/>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C62D0EC9-FBD3-4CA1-A7B2-7B3632B86B42}"/>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A548B94A-06CF-44ED-BC09-E69D9FD37936}"/>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08247976-CC1D-428E-8E78-D3BF78BBA0D5}"/>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5EB015A6-7D03-485B-84C3-A1B8020DFD5F}"/>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5BF12F9A-AB0D-464B-A44A-EECC528C8767}"/>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13961D9C-78AB-4FEC-B7D3-F5F6A0057B51}"/>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69EAF25E-6B75-49BD-9533-7396C823EDED}"/>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AA459D0C-E5C5-45F8-82E7-D4DBE77EB373}"/>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727ADEEF-5BA6-4A9E-AF73-5A4FC2AFEC20}"/>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D910AF25-4B61-4B25-9A72-D7FEA5DC3A3F}"/>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E210D099-3E59-4721-8111-F3B25C6F99FF}"/>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59EA3483-B051-4ABA-897E-50E35919F8C4}"/>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E445664F-A48F-46BE-AACC-F6326892CB2A}"/>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76BEA2E3-A175-4B10-80D3-117CF807B4FB}"/>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12CD8D6-4571-4F62-93F2-96D58AF22750}"/>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2FB209A-D825-4DD6-9B8C-EF2AC4E99FC2}"/>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470BF3F8-7828-417F-98C9-821E71E0DF02}"/>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BACC9D3C-0C0D-487B-933F-66B5D50DA344}"/>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E61B71C8-13FE-48D7-8167-CAB9E9860D88}"/>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665DBE87-DEEC-48C1-A461-F871E8117C95}"/>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44005970-FF4B-472E-AC1D-53C465050A9F}"/>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FBFD9862-C08D-4FAF-9734-53520D466C8F}"/>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B72E2ADD-FFB5-48BC-9511-24DB7A814AAA}"/>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24B69873-3F17-4D7F-A943-C34255AB8BCD}"/>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2A4F09FE-F71D-4490-A0CE-A4F13F005804}"/>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FD2A62EA-0E9E-4E62-92C0-85388A07591E}"/>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8A87B40E-580F-4129-A30F-987A28F015CA}"/>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8CEF4B9-F28A-436C-BC81-8095D21B2BC6}"/>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D0DE38B4-C4C9-49F7-B8CC-09CA17E7CC18}"/>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3AB6A290-872F-4BFC-A241-756F9FF7A4E9}"/>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D617DBA6-9B82-4F80-A420-0238163E5A05}"/>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BDF548B2-E454-42EA-9A28-ABFB3CC4BC8D}"/>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BFF94C6A-56BD-42AC-9477-EACA57748042}"/>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7EA934F9-1A9F-4C1C-B5CF-D67A2DC387B7}"/>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462C88E-3FC7-4D8A-A0C7-7AC6C69294F4}"/>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C661FDB5-88B7-42E5-82BC-AA0373D84D23}"/>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30EBA07E-139B-49B2-952C-0082DB5F7978}"/>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25CFB2E8-4DC0-4106-BA0A-74B10A058C8E}"/>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DBD9B751-8A4A-4140-B0FB-C4EEB0343F57}"/>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F6A55A43-0913-422A-84CC-ACAC3AE737AA}"/>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C52D2D0F-90FF-488C-A079-EB90A3872A79}"/>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6296BDC5-A24E-4826-9031-DE205289C2A9}"/>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04AAB8A2-C59C-4F37-A13A-A35D9EAB2795}"/>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CAF469F2-2C36-4C9E-96B1-363F9095AF2C}"/>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1CE06608-AB3D-4048-846B-D21BC1EA14E8}"/>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6D743C93-2FF0-4805-9BB9-896AF9BF17B6}"/>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46ED2535-E773-4744-8B09-979EE0AA86D1}"/>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ADD842C4-EE4D-4CDC-A45A-9B5AB34B567E}"/>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78291934-DA7E-4D33-B7A2-781C76BC968F}"/>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B9262365-DE32-42E5-9B15-CCFC205B0ACA}"/>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0D76776A-3306-48AF-864F-2A4E4464D777}"/>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8AA78B15-DF8E-4506-94D3-D63581F9F8DF}"/>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837B458D-0F46-4B14-A3B3-24A344C33AE6}"/>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6A04374B-2CD1-498B-B824-FDB10C61FE95}"/>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1976F938-392F-45EA-9506-DB092AD0E6E6}"/>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DBF2079B-84AF-4B66-8F4D-1818B1BD48AB}"/>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4F8D223B-364A-49F7-987B-0CE1153CBD95}"/>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14C8A6A-90FB-482F-A85B-AF79425DD6E5}"/>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99DAB7BF-F25D-44D3-8564-5D1EA86DD7FC}"/>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F161B54D-14CC-4104-97A8-2F84222FFEE0}"/>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FAC94DD4-45BE-48DA-B4C1-E613EFE29AA3}"/>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7618743B-52D7-4999-8672-986FA06AA9ED}"/>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C858C076-77CB-463E-9800-A9F41A1AB945}"/>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95B1AEFB-75A9-4D07-8BF4-582D921CDC06}"/>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C4FBB272-7586-4C96-B1CF-BA2ECE70F29D}"/>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2634A2A5-65EE-4317-BD28-68F0BC0B2C14}"/>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967DE6A4-973C-44AA-B6C4-50AEA462AF81}"/>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8F95F1CA-66EA-48FC-96C8-A358CABBA863}"/>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990E4547-A714-4D04-AA7D-FAC02E04EE68}"/>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406D5F2E-A1B5-4D0A-A18F-9DA680B02823}"/>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id="{B3F1D940-2C39-4C09-9DF8-EC54F6C120D5}"/>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id="{303D3558-D6BD-441F-8608-A7B08636AF3C}"/>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7BD3A956-A5F9-4256-8546-E41BF6E8FB5B}"/>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id="{FB943B8E-85C3-4B6B-BC00-6383AA1356FD}"/>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id="{F35C2C72-67C0-4195-A6EE-318B695B685C}"/>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id="{35A576C3-7409-4F61-94AB-6E6169C52B71}"/>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id="{5CDD4FBB-2FBD-4886-B48B-0B7D370F49B6}"/>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id="{0A5D3892-EFFE-4C91-836C-F821417162FD}"/>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DE89CAEA-728F-4AC7-845D-EE218989977A}"/>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8894CCB2-54E9-4AFF-A9F1-7E782E6E93E0}"/>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07361FF8-A345-4334-B678-4A703F4E1B27}"/>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id="{6E5CEBFE-4A0A-4041-9D5C-E499BE2BA3E3}"/>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id="{9B89ECCD-3AE5-493F-834B-C2A23C312BF6}"/>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id="{541902A5-5424-4817-A0A0-EFACBF3B5A2A}"/>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B375632A-CEC0-4C1B-823A-D5CEC986E0B7}"/>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id="{60AE167A-C89A-48CE-BDC2-B87194A73214}"/>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id="{02395CBD-A331-4E69-A499-8EFEBD9BF19D}"/>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id="{EFA29290-BC85-47F0-90D2-D132636678E6}"/>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id="{D7D646F7-3754-405C-87B8-7F3B4A526BFE}"/>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id="{D5EDC369-71A4-4578-9D5C-DAE6D6C2730E}"/>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id="{9AAB1B6D-65F2-4078-9870-34CF83ADD7E7}"/>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id="{45225558-FA69-4977-8D82-0A94B9A82176}"/>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id="{1014E445-186D-4121-8997-4637169BAF56}"/>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34ABB8F2-9F38-422D-84FE-1990EAF861B3}"/>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CF178884-7DF2-4CB0-AA03-6245609AC3D8}"/>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B4BB1FAA-547D-48E6-B54B-FA62B0A1EF48}"/>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F76048CC-FE67-46FF-B77C-98534BC63D07}"/>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331F9C5D-71D1-41B8-A044-3802777DC885}"/>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49733937-7AD5-48D2-9647-C8783D0987B2}"/>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0C7F0D23-28B5-4324-A306-9695BF8D60E1}"/>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563671DA-D0BD-4A4A-B549-68A706EBC5C7}"/>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95EA1931-C03C-4BCB-AED3-87EE8A6C5748}"/>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4E3C38E0-8A87-4403-9396-509AB8FADBA5}"/>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9200FEF2-4E9B-405F-925B-6ADF106B0C7A}"/>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E029420E-13A0-4D43-8177-3FEDF1D36B08}"/>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22750FAF-8350-42BB-BCE8-0B23FD81FAFD}"/>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88B5FF44-AB75-454C-B3E3-8032D5997B65}"/>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B0ADB9D2-BEE9-4011-ABEE-33A3E0D71270}"/>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id="{4962BE17-930C-4460-91F2-3DB9E6AE670C}"/>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F914C8CD-3A08-4766-A309-08F638C1C515}"/>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id="{0067B596-7ADA-47D2-A2B9-94449040AF7C}"/>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id="{8CC08D87-6865-4145-99C0-EA47F91A4458}"/>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id="{94E0B572-7E1F-4007-803B-11524E96CD8B}"/>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0649E32B-8C23-4FC4-A246-160FD9A9CD24}"/>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02A6347E-F9E7-49BA-AA65-EC51ECA02BBE}"/>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47FB0A4E-7409-4B5C-B21C-87C9D88EC906}"/>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6C3E75B0-EBD1-4270-B0E3-4AEEF86CA0CF}"/>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F25D5865-803F-4587-A926-DB11C1ACDD45}"/>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id="{A296B573-E0D1-496E-B259-12246FF9C410}"/>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id="{A9F99402-077E-4C28-A968-F5A078ED9C6F}"/>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4D41D84C-FE2B-465D-BC68-B421F952330F}"/>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id="{60C31FF8-0443-4BE1-9538-9E9DCEA42D27}"/>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id="{3C156A89-1436-4494-B0E5-3B3B0BB6D7FD}"/>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1CF6A66B-FFE6-4F75-80B8-012DA5C49822}"/>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CD9DCCCE-6D21-431F-AD47-92F322CAAB4C}"/>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id="{39E9DBA4-E8AB-45E8-B933-AB0CBF1A0220}"/>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id="{E30F6AB8-29C2-4407-8509-7D2EB1ED5DA2}"/>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id="{6481E052-8869-49DA-B1A8-57148E271F4D}"/>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3160EF07-1346-4794-9140-CF3BBF6BD866}"/>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CBE15B09-85C2-483D-BC50-511BD82FAC66}"/>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id="{6764434A-A273-4D9A-AB17-A31E8518EBCE}"/>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id="{8BB19824-C096-40E7-9344-81C458A661C9}"/>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id="{49D31495-AF79-4278-A6D8-21ED62C10928}"/>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id="{78AE40B7-BB50-4CD1-B133-C2BE04709FC0}"/>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8EE9DE69-03FD-45DD-93D8-DB933FC1C334}"/>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9CC23C66-1382-4663-AE0F-C6E71B35F895}"/>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8AAA6F7F-8F73-49A0-8BB3-7E41F6AEE6AA}"/>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736DDA6F-D3A3-400F-9167-135B7991EE41}"/>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FEF13EFA-A214-4226-9408-358878BEEF29}"/>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id="{8D24D5C3-CAB3-417D-AA77-A357DC6994FA}"/>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id="{F4B3DC50-03B6-4A40-9302-56558D3B4F45}"/>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id="{072C33C2-30C6-44EC-8907-1C015430F702}"/>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id="{3B020B52-72A6-4B4C-9EA9-154C8C3AB46E}"/>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id="{77C7D88B-00B5-48A5-AF60-E1208E1586BB}"/>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id="{792160CA-F1F3-479E-BB18-9593C32C7921}"/>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id="{0F60EE31-72AE-4824-9A06-766FC75B2FD1}"/>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id="{8A7F9ED2-F306-48DF-B6EA-0656841FDD42}"/>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id="{041F3CEC-9986-4770-88AD-A1DC344F3A3D}"/>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id="{DF969692-E2C2-4190-B26B-418BB2E3C920}"/>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id="{F1143975-A658-4464-A27E-CF103BD7E31F}"/>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id="{5CCEF2B0-5F0E-4E34-962C-299074A0BA26}"/>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id="{581FE8DD-02A0-4BD9-B4EE-F9F5C2CB0B1A}"/>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id="{746A776F-A929-4322-94B5-6D0DDD0B4023}"/>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id="{4B02E723-3962-4CC7-920B-6E72826D8504}"/>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id="{A182C21B-035F-4AA5-B8EE-AC3FDAA88D84}"/>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id="{A9AAA471-8C88-4F89-ACEE-C51B1481EF61}"/>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id="{11C13E8B-92AC-47A8-81BC-3070AEFF2283}"/>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id="{F07AD385-B8D9-41CA-A7C7-54EC36050E13}"/>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id="{911FC85F-05BF-4CCE-BC39-FCFA5A9DF046}"/>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id="{F8485C98-7BBB-4578-9974-33E7E6998CC1}"/>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id="{33342017-E0E1-472E-A9D3-369D3311A49F}"/>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id="{8BE994BC-89BA-49A2-96F5-2678DFA53EE8}"/>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id="{67A6B2DA-037C-490E-AD21-0BF81C92E1CA}"/>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id="{22F82994-9A67-483E-8241-550C20DF2D54}"/>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id="{03977598-4C0A-41C9-88A2-04E1786EFDDC}"/>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id="{1B8A71AC-FC3F-42D8-BB5B-EAAD0FCA4928}"/>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id="{7E22F873-95AF-4500-9152-9435BD66161A}"/>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id="{E05A5E82-8FC9-4A7C-A0EB-B600F2BD440F}"/>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id="{7BBE7A14-AE26-4F1C-9E42-D8FFF6BB77B6}"/>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id="{D971508E-16E1-410F-A003-BBCF65EE1DC3}"/>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id="{37E11345-97DD-41AE-BE75-FAE130D8F472}"/>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id="{5C4D3F01-1A64-4D14-9AC4-859CDB32F2F9}"/>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id="{50BEF79B-D2A6-4436-91B1-DBCD658AB33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id="{1D7496DF-45A9-4691-BF7B-07794C97373F}"/>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id="{CB236D52-26FE-430A-80D8-14BB467555FD}"/>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id="{FFA22D8C-21FE-4F4B-892B-58B6EF28560B}"/>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id="{BB7AE7C5-0A2D-450E-88B1-71014D4FA451}"/>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DCCD11B1-67A0-4A7E-93B1-CF00FD6DB87B}"/>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2CD8FFEF-7BD1-47E6-B13E-187A8BEDB397}"/>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CFA49155-CA24-4F65-9BDD-62E3F640FCFE}"/>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F0E036C3-4786-4852-B14B-DA0F0EBAEAAC}"/>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A08E8710-0194-4039-ADE4-D39FA8F104C4}"/>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id="{2D862FC5-BD78-4420-8693-D1F656330570}"/>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id="{8DD9C386-6E46-49B8-9A19-FA302A31DFE1}"/>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7837000D-2E7D-4196-BAFA-EEAF60C3DEE4}"/>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51B93C58-93A3-433A-86A1-DAFF883DDA64}"/>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9D85DD0A-6133-49A2-B6FC-35638CEF3BC5}"/>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E303674B-F4C5-47B4-BAB2-EF4232FAC3F2}"/>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E0B32F96-8A59-46FD-9FB8-B77BBB817D60}"/>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A52EE357-8E9E-48FE-9CE5-7329E465865F}"/>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CFF1F950-DFA6-45F0-A043-B5B95A931A7B}"/>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6FB4381A-175E-40B6-941A-B5078DEDD993}"/>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DE36E7FD-453E-49C1-AEB3-137799C1BEFF}"/>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7D87E0F2-7F0F-4744-84D8-4242CB5B0AB2}"/>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E276E753-0F6E-486A-8ADD-FFB818F4437F}"/>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EA54FA0B-2625-4551-8E52-9C6B88A6288C}"/>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51013F13-7F1E-4985-8083-7A62E4ED64DF}"/>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F37938AC-E741-4A8E-A55C-A24EAF181E72}"/>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A9A0B877-CA85-42A6-BA64-DD0B06DD9647}"/>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D6057C7A-E669-4DF4-B93C-51775B57814F}"/>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131E19DE-D714-47F3-A322-8A6B379614C2}"/>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A10FCAB2-E1BE-4CB9-B77B-E03F2DBB91B2}"/>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7C500852-8D48-4887-B280-21A440C99A96}"/>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96F7E78A-92DD-4889-92A1-182AFF1DB4AE}"/>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A50551A9-7205-474A-9660-DDFE304FEFF3}"/>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71AD2B88-0527-48D1-B7B3-B1DB31E9EAE4}"/>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C70B9B0D-17AA-4119-BF57-0E62CD80BD40}"/>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A7A484B9-FABC-4901-8331-623B54D0B6EC}"/>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54CF7E80-58AE-4553-AF58-5CFD9D754DDF}"/>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68EFD88E-A9AD-43FC-BEE9-A98329271E21}"/>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255C0FBB-F0C3-44CC-ACC1-6E1BFF77FE88}"/>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8E658D01-0969-4D5E-8F53-FAFE5B1F9B41}"/>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84C6B85B-78BD-4AB9-B84F-35368E7C73DA}"/>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ECF01A12-27A5-4015-A53F-F5670380201B}"/>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F28D0ABD-1F89-4C67-9D53-739A13C52A79}"/>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id="{CBD59579-D4C2-4980-919C-58BDE842E953}"/>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id="{1EE8C04D-6DCB-424A-87AF-A93DCFBE462E}"/>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C088B56C-2041-488F-B811-EB8BA2B21B52}"/>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id="{8B67D297-BDB7-4C0D-936D-E9F82AEA1498}"/>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id="{DA00C2A6-ABBD-4AF7-ABC5-665C8A2EB9A8}"/>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id="{6053FDB6-3A7D-4C68-ADE7-EBAA35C62D2C}"/>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0E6AAE0C-A7B8-4628-8B49-6D6FF14CB645}"/>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ACC5F729-715F-4C4A-8C38-49036F56B98D}"/>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id="{946B6451-7857-4516-94D7-58C651EECB49}"/>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id="{74817079-9855-4E54-9C30-678295F3DBF7}"/>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229B1C77-A976-49C4-BCAC-4F27EB31E0BF}"/>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6E54710E-8746-411F-866D-C919C07BA389}"/>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F6061D64-EE2D-4DCA-AD0C-A6589D3749A3}"/>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id="{49575BD5-BA13-4755-BA4E-049AA5A9C6B0}"/>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id="{A180B211-9E18-4C93-9320-8A4A0D35FE1A}"/>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id="{36BD6790-8E67-43B1-BDD3-09BFF7DAF86C}"/>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id="{F35EAB15-3851-4F15-AFD5-242885B99D4D}"/>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id="{91B42553-E79F-41E4-A782-36135CD04BEE}"/>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id="{37853025-C187-4505-A6B8-7461ADF92EDC}"/>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id="{492B3AC0-2AF7-4C2C-A054-D8906D5458EA}"/>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id="{5BB04C83-1149-4F07-BCD2-C6113A5324E1}"/>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id="{5ABD18A1-421D-4081-ABE9-3C5603E7B0C6}"/>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id="{C7021CDC-00B4-4109-83D4-A5464B351979}"/>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id="{7C0D4620-A129-4D4F-B407-78C115693E7A}"/>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id="{EE193E1E-E8C0-4EFB-B0A8-E1282A00C1EC}"/>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id="{CA6C0FD8-DA7A-42AA-AAB6-F780376DCFA1}"/>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id="{64F39F11-6629-48FD-A490-F04D88B6E575}"/>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id="{7FFDE55E-10A2-4843-B812-3738332599D2}"/>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id="{220BE704-C383-4CB7-8570-3C3FCE3B7E8C}"/>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id="{91D78037-81F6-4124-9CF3-5FB1E88F32DC}"/>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id="{CA530DFA-5F69-4107-90C9-6CAC983E18BB}"/>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id="{8EE7265C-ABED-4BA3-A711-78101B134AF4}"/>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id="{5DDEF78F-89C7-4000-B7B1-EB114D5AF930}"/>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id="{C6044C64-1960-4F5E-867C-D5012B302271}"/>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id="{2462E81B-ACAF-4F70-A743-35433A18039B}"/>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id="{D85166D0-3748-4D4D-9836-386AE920E6A3}"/>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id="{7F477223-D8C3-452F-BF66-5D080730FF75}"/>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id="{3EACE030-F0D0-498E-A235-C180A1402999}"/>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id="{74A4F332-340B-4B69-86BA-C322D9425927}"/>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id="{BB25A32A-8B4B-4CF4-9A49-515A4A55350D}"/>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id="{473A78B5-C709-4C3E-8C17-ABC9C0BA2C18}"/>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id="{C7FD52A5-940D-4478-B5B9-482750E98DE9}"/>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id="{4A136A2E-5081-444D-8B07-6231FE0F6A04}"/>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id="{87309FAD-C379-4E5F-9EBD-43264AA86AB3}"/>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id="{966377CB-F016-4CCB-B866-66C775567B92}"/>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id="{BB4BA269-81C1-4CF0-96FB-C60252D67547}"/>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id="{C36B0D5F-3A26-4C27-8B33-982232A7D5CE}"/>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id="{1BBC688F-C47B-4F4A-8434-96C9F55656E8}"/>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id="{62FCB2EC-327A-4103-9CE6-7A950470F8D1}"/>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id="{7785A348-A1D9-4FCA-9D84-19C98A46AE10}"/>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id="{242F0C84-BAA9-4311-A33A-1B31052A12DB}"/>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id="{B337E394-172B-4CF9-90A7-B9D75FF3D492}"/>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id="{76AEEA04-8E70-4C10-AFE9-0C862810B610}"/>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id="{F64AC07D-CB7C-4C28-979C-3B503793CC07}"/>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id="{D8BD1163-CDB3-4484-825A-158D5B5FC86C}"/>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id="{56B7B835-C548-43AF-9C93-87F9FBCE3057}"/>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id="{1D0A52C3-5832-4B47-9D81-088C8BBC913A}"/>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id="{CC471402-F9B8-40FC-8224-674265500EC1}"/>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id="{372ED80E-533E-437E-9D04-D143C7971450}"/>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id="{8445253E-9B8E-45C8-9660-E8A5C28878EA}"/>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id="{AD653C83-8369-42F3-B64F-0A038D4EB99E}"/>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id="{01B1A276-0ACD-4E65-83E7-0D151A2E54A4}"/>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id="{39642B41-39C1-47B5-BE98-9D905D0E7A16}"/>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id="{51150C89-3C1C-4210-95C7-52B5EC09B48E}"/>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id="{6C35D54A-2F6B-46AA-9C36-7DD05A6B7F20}"/>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id="{BA0A764C-9F9D-449C-9EEA-9ECFDE10B717}"/>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id="{686FB22D-7D59-4240-A432-37770CB4F3AE}"/>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id="{06F0747A-BB5D-4B22-9751-3DC39160423D}"/>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id="{93AC92B7-B23C-4AC8-BB0E-6CB4F8142C69}"/>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id="{5BE90349-C9A6-40D0-A220-A8530F309EE6}"/>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id="{499AE112-0FF1-450C-88C3-A3E86C473552}"/>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id="{E7909990-85EF-495B-BC27-E0F93255ED0A}"/>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id="{E580D75B-8AFF-4AB6-9316-C8819175776C}"/>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id="{670CD014-9838-4BC2-831A-820E3D4CBA35}"/>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id="{5EE7F7A2-2F1F-4270-B76A-5BD16D8EC156}"/>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id="{6A8C411D-116B-45EE-8858-BFBF6467B36F}"/>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id="{134E482A-6D9A-4803-8844-A371DB41D177}"/>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id="{9D82C91E-FEB5-4D9A-A4C6-08BB5F77FB6A}"/>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id="{03D0A299-F0D8-4AD9-BE23-E47D78531937}"/>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id="{B2728455-3410-47C4-8E30-B992AF3BADAE}"/>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id="{5B0934BF-D4FA-4233-B37E-CD7F6ED58F48}"/>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id="{1EE70047-FF78-4E05-A442-54581CC32A28}"/>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id="{2AA83EC6-9A13-43C8-882F-88A57774C769}"/>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id="{F67CEFD9-15C1-47D5-A2BB-45AE703CD485}"/>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id="{88FEB01F-2F9E-4143-B8EC-8BEC6BEFC219}"/>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id="{5798D515-0132-474F-AD54-FBBD28A24447}"/>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id="{93CE5D94-E10F-4BE9-A9A4-15B0851FDD4D}"/>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id="{5045ED70-E0FC-450A-9E9B-C7C9FB94C54D}"/>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id="{6145584F-4B1F-4FAF-93C7-50175326DB06}"/>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id="{3E38AAD6-4ED5-4C71-91EA-CCE3292943D2}"/>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id="{941DBB3D-00DB-4011-816B-1C1DA4AEC28D}"/>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id="{4D47775B-5668-4A63-B745-10686A921282}"/>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id="{049F89BC-A03B-4947-816F-C47AE141CAD8}"/>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id="{35B4BC3E-B753-4FDB-969B-B8737788671D}"/>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id="{85FBC59A-9644-4213-8502-AA310624339F}"/>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id="{94C05866-6600-455B-B215-A36460C08703}"/>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id="{4C6B9979-B3A6-4901-BB65-7E5E7EF4B975}"/>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id="{3CED76C5-E7C8-41B8-A761-9D1451B3EAEC}"/>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id="{213B2A4F-5378-41C3-B4AB-5CB54D842AC8}"/>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id="{E4AC7B91-4CD1-4F92-B8C7-507B497C3F9C}"/>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id="{9558FB89-D6A1-4673-90CC-A6E1350858A4}"/>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id="{DC90509A-9E9E-43F7-A208-194E3EA908F1}"/>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id="{CBD20E7F-1C92-4952-8C1E-CE77FBE233E8}"/>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id="{C9CB6A95-518C-4281-B25F-0BBDBA466610}"/>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id="{3B59E1BC-4565-492C-B70C-FAD00092EC50}"/>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id="{375B1AF9-1965-4D74-AF65-8D3274E46DE9}"/>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id="{AC855477-72A6-45CC-A933-4FC6CF3AEABA}"/>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id="{6BA6C3F2-6947-42E3-BFC5-7C3B56A10DFD}"/>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id="{AF7839C7-8E01-4AF1-AC68-B46DEBF06A39}"/>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id="{8284AED5-0A24-43D0-B844-64BA1431EC14}"/>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id="{503A48DC-6157-4A6F-8686-9F33AC31879C}"/>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id="{7B7C52F4-B6E9-4810-9F04-6A1F1711076E}"/>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id="{D7D9ED68-49AD-45F1-80F7-4A274850FAA8}"/>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id="{8E2C57B3-EA9C-4EE7-AD5A-46A719640C3B}"/>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id="{EA0372AE-E8B2-4E2C-B0A7-5101403CDE58}"/>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id="{EEFD8F1E-ACDD-4C3A-A2E5-1BD7B1BEE8EB}"/>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id="{BE287B88-F7DC-4EE6-AFA3-F33486345F55}"/>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id="{44F4EF88-A459-4ABC-B4AA-8DBE9ADDFDCF}"/>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id="{563B505B-0D97-4CF1-85E2-1D3A94D360F0}"/>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id="{323233ED-E1CD-4C0D-BC12-A8FB1E34E205}"/>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id="{4CD82B67-2512-471C-BBFD-DCDF105BB517}"/>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id="{DAA791D4-816C-48FD-A3F7-19BB9225BC67}"/>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id="{5708D27C-E7A8-4D78-823A-F60F27FF18AE}"/>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id="{90A26984-E66E-463B-B055-EC647C69128B}"/>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id="{B45752A4-2D32-4BBC-B9E8-6E044115193E}"/>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id="{1A58D0DE-CFC3-4186-BE2B-B7AF680B92F7}"/>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id="{5AE7D013-E06D-4DFC-BD44-82A3303778DB}"/>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id="{5D296DEE-C6D0-4E88-9F1A-9490CCABCFD1}"/>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id="{F6B65614-3BB7-4E27-80EE-1E8A7B79AC67}"/>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id="{1664FE4D-9A11-40B5-B91F-CBCEDCD03B8D}"/>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id="{A669F6BA-6197-4FAE-9BDB-9B093362932B}"/>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id="{CECC3230-82B8-44FF-B249-49D20FBB2B50}"/>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id="{1298D878-17F9-4270-9B66-23A042E7E7D3}"/>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id="{AAA65FA2-DE4D-4171-8292-B3249D7A2B76}"/>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id="{B986F08D-C04A-4D6C-B93B-DADE9C01E015}"/>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id="{8BAC1924-AF3A-404C-BAE2-49552B693F3D}"/>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id="{7D78B7F9-229A-4C0A-B890-59E09338F834}"/>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id="{9FA7EB74-7ADF-4AEF-8BE0-C8411F8A6C4B}"/>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id="{EB88DF6B-269C-4C78-8F4B-D67A6C0A3A1C}"/>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id="{F1D73E29-9DFB-4495-9A08-95F610D8C97C}"/>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id="{A8254CFD-3755-4720-A279-F96243FA72B6}"/>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id="{50166E85-BB90-4C56-A564-8C4D66F127E3}"/>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id="{3A9B4EF3-50A8-40DA-9922-1E2E95FC8B95}"/>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id="{0BC7D4E1-E32A-4FB7-8E95-07C90D0F5F10}"/>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id="{EB427787-E672-4D0C-B569-91B5CEC75647}"/>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id="{FACA7933-7EC4-4CFD-B564-7B1C8777EEF9}"/>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id="{90F6B1F0-CE8F-4D35-9B4D-C7AB2A5815F6}"/>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id="{B295E9BB-BA59-4FEB-ABD7-5D3786DB63F8}"/>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id="{A70AE44F-8B54-4C7F-9DAD-6C83A3BF608D}"/>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id="{41BFFBA5-B901-4A73-9F9F-80C478E71C06}"/>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id="{13385F0E-263E-4249-93F5-77DEF03A465E}"/>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id="{BED8CF45-5470-416F-96A0-23CBB83CBA32}"/>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id="{5B4E7D8E-E422-49E7-B08A-848CBDB00C9D}"/>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id="{F9BF3A65-4B9E-4905-A138-649D737670FD}"/>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id="{DFC53953-4904-4930-96A6-D45CFCDE87C3}"/>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id="{2F395E84-42EF-4FC8-8EF7-362549E8C626}"/>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id="{4AE347F6-AD8F-45B3-94FD-0748CB2775AB}"/>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id="{A79C1CB6-797F-4A89-9FC5-ACEA1DF02509}"/>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id="{0E7BA09F-E712-4026-987D-6E7806FB82EE}"/>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id="{3A535AF4-7E8B-4C87-9F20-326E5CBD67F7}"/>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id="{B8EB9703-20A8-49F2-9531-0F0793E82697}"/>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id="{62181469-9E68-4B9A-BD13-BE7BDD0F7C7D}"/>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id="{A3DCAC3E-1153-4F9F-8CF1-BFA20B7A1080}"/>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id="{3ACB2B20-2B5A-4643-8F06-B6CB6A3C8905}"/>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id="{9F5549A9-F109-4DAD-AD3A-45A4ED9B0AC0}"/>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id="{8116A47B-30D1-4C39-8871-C61906F52454}"/>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id="{A06D4FBF-1E1A-4864-A32D-B4FBA69802E6}"/>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id="{B41E650B-A2A7-4878-A03A-AE986EE2F600}"/>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id="{62F61B45-2FBD-4818-A1B6-CE1DE5CBE013}"/>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id="{7D3D9B2D-4456-46F3-8ED4-AC3C8BC85926}"/>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id="{72435DFF-A762-4495-A07D-750572ECEEB0}"/>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id="{8960A708-4535-466D-99C1-7E160C39C60C}"/>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id="{A3DC8101-F1FB-4213-9F31-29EF825DF013}"/>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id="{46447620-2F42-429A-82F5-52BDE0B52C22}"/>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id="{691AF23A-CB3A-4050-8AB8-51EC5D8E49E2}"/>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id="{F113FF14-3F6F-4449-A040-3DE9E5F9904B}"/>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id="{6EB66282-2B36-4BDA-A571-67D9C90E85F5}"/>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id="{35C38DA6-97DA-4EA9-8E55-660EFC74EB02}"/>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1249" name="Group 1248">
            <a:extLst>
              <a:ext uri="{FF2B5EF4-FFF2-40B4-BE49-F238E27FC236}">
                <a16:creationId xmlns:a16="http://schemas.microsoft.com/office/drawing/2014/main" id="{524BFC86-E744-42C3-9E37-7C218121DD3D}"/>
              </a:ext>
            </a:extLst>
          </p:cNvPr>
          <p:cNvGrpSpPr/>
          <p:nvPr userDrawn="1"/>
        </p:nvGrpSpPr>
        <p:grpSpPr>
          <a:xfrm rot="18823380" flipH="1">
            <a:off x="1483313" y="4959425"/>
            <a:ext cx="442463" cy="326412"/>
            <a:chOff x="3625593" y="6426852"/>
            <a:chExt cx="335279" cy="247341"/>
          </a:xfrm>
          <a:solidFill>
            <a:schemeClr val="accent2"/>
          </a:solidFill>
        </p:grpSpPr>
        <p:sp>
          <p:nvSpPr>
            <p:cNvPr id="1250" name="Freeform: Shape 1249">
              <a:extLst>
                <a:ext uri="{FF2B5EF4-FFF2-40B4-BE49-F238E27FC236}">
                  <a16:creationId xmlns:a16="http://schemas.microsoft.com/office/drawing/2014/main" id="{50B2D1A6-0258-45B6-BA37-940F08286ADF}"/>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grp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id="{19E8FF67-37E6-4BA4-927B-A8C5CC0D714E}"/>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grp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id="{EB8859E3-B659-47B9-B6BB-687BA101293F}"/>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grp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id="{225FE87D-99D9-47A8-9F31-FECC272B98A8}"/>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grp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id="{C277035B-35D7-40BE-828E-AE99DEC582C5}"/>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grp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id="{E90F11E6-EB2A-4FE5-B1CA-732E122032F9}"/>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grp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id="{EBEA6F8F-0E21-47E8-83E2-59046AA1D591}"/>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grp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id="{69F9023C-1550-447A-8692-6DD1E7FC1581}"/>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grp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id="{6ED873DA-1116-4CFD-BA8F-C9BDDD52D9A6}"/>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grp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id="{6EB1E424-9E82-40D5-AB85-FA8A0311065E}"/>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grp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id="{8373E303-F489-4B0E-BD31-DC6499072D15}"/>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grp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id="{5782D679-884E-4D2F-A51A-5EEC042F7445}"/>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grp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id="{3C7668E2-4270-4625-A42F-30F11EBFBC89}"/>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grp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id="{80DD050D-6B3F-452A-9316-6AF269552616}"/>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grp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id="{50D86DBC-C8FE-45D2-8166-EB326F3A5F60}"/>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grp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id="{9A435E42-1687-457E-9F0C-242A221022AA}"/>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grp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id="{221B6251-BB28-4FE1-A0F5-90BE9A375808}"/>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grp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id="{74482186-114E-4ABA-BFB7-B06A67A961F8}"/>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grp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id="{44566ADB-8858-4061-92D1-9F40ABB3C1CB}"/>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grp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id="{86E6F875-3394-4E84-A511-8CF2DDC2CB69}"/>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grp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id="{37CAAAF8-7F56-40CF-AD75-EB0FF37ABE53}"/>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grp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id="{15913191-73B1-4081-9F88-0975271F2B0A}"/>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grpFill/>
            <a:ln w="9525" cap="flat">
              <a:noFill/>
              <a:prstDash val="solid"/>
              <a:miter/>
            </a:ln>
          </p:spPr>
          <p:txBody>
            <a:bodyPr rtlCol="0" anchor="ctr"/>
            <a:lstStyle/>
            <a:p>
              <a:endParaRPr lang="en-US"/>
            </a:p>
          </p:txBody>
        </p:sp>
      </p:grpSp>
      <p:grpSp>
        <p:nvGrpSpPr>
          <p:cNvPr id="1272" name="Graphic 2712">
            <a:extLst>
              <a:ext uri="{FF2B5EF4-FFF2-40B4-BE49-F238E27FC236}">
                <a16:creationId xmlns:a16="http://schemas.microsoft.com/office/drawing/2014/main" id="{958736B1-4213-4B3F-A36A-4C5588759AC1}"/>
              </a:ext>
            </a:extLst>
          </p:cNvPr>
          <p:cNvGrpSpPr/>
          <p:nvPr userDrawn="1"/>
        </p:nvGrpSpPr>
        <p:grpSpPr>
          <a:xfrm>
            <a:off x="264083" y="6458165"/>
            <a:ext cx="1793928" cy="236043"/>
            <a:chOff x="8251658" y="4916654"/>
            <a:chExt cx="2895600" cy="381000"/>
          </a:xfrm>
          <a:solidFill>
            <a:schemeClr val="accent2"/>
          </a:solidFill>
        </p:grpSpPr>
        <p:sp>
          <p:nvSpPr>
            <p:cNvPr id="1273" name="Freeform: Shape 1272">
              <a:extLst>
                <a:ext uri="{FF2B5EF4-FFF2-40B4-BE49-F238E27FC236}">
                  <a16:creationId xmlns:a16="http://schemas.microsoft.com/office/drawing/2014/main" id="{EE897BF6-079E-42D9-80E1-32253B6839EA}"/>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grp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id="{80F6C23B-0ED8-42D0-88B8-BFE1C5865C3B}"/>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grp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id="{85150FB7-5A52-42BF-9706-578309142D7C}"/>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grp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id="{75057F08-7998-4AB1-81B1-9A16B67B04FF}"/>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grp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id="{4FE897D3-B35D-4001-B132-4CD981C07996}"/>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grp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id="{FBCEF9B5-6459-4BD5-80F4-1CFFAEE63AF6}"/>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grp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id="{E6A933CE-7AFE-4A8A-81BF-651840B8380B}"/>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grp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id="{CE753EAF-3BD4-4CEA-871D-B57A1C38E821}"/>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grp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id="{911B5FBE-7A22-4A10-BF1C-1D03DB6981F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grp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id="{C0D5252C-B427-4B18-932D-459788C23F35}"/>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grp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id="{157021E0-C15E-4DAF-ABE2-3DA7F8136191}"/>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grp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id="{1898E604-9C5E-4439-A20C-19B6C2EF13F5}"/>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grpFill/>
            <a:ln w="9525"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id="{E16ACB4C-2CBB-4355-A8BE-75127C6024E5}"/>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grpFill/>
            <a:ln w="9525"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id="{17FE6D7C-0EE1-4690-B1B4-11EF78B0C22F}"/>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grp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id="{ECA6362E-5288-4F37-BC58-11B6833842C6}"/>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grp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id="{DB20B340-F921-42E0-A629-C710F02A482A}"/>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grp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id="{AFE7B9FC-1551-49FD-9BFC-31EF73ED1C8A}"/>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grp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id="{65E92FBB-E324-4921-AA52-315D7DF724F9}"/>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grp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id="{A8FD2D06-77B8-460D-9525-683C7A4FEA52}"/>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grp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id="{A6CE6B35-9263-46B3-AEF0-E86DD470C302}"/>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grp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id="{C130E0C1-BEDE-4B5E-8778-79C72813AF6E}"/>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grp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id="{CC25B81B-DDE4-4A13-9202-3A40C8B73B3E}"/>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grp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id="{6E6D16FD-9C6C-4978-91F7-E662DDC1F43C}"/>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grp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id="{1A08E861-FC5C-45B5-A1B2-275DBA9CF86B}"/>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grp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id="{29BCF32A-CA16-41CE-91AF-25DC75ABC06B}"/>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grp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id="{4B40E019-2020-45AB-9E91-7C893FB50DAA}"/>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grp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id="{AA166827-60F6-406E-86F8-ECD3D6D45712}"/>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grp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id="{A7C5F4EA-C8CB-4C25-B0B5-A0D5B51FDCF7}"/>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grp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id="{2C6D8D30-19A8-4354-B830-554CAE0B9BC3}"/>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grp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id="{73031C95-B2B4-4316-948E-4595E9E274CD}"/>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grpFill/>
            <a:ln w="9525" cap="flat">
              <a:noFill/>
              <a:prstDash val="solid"/>
              <a:miter/>
            </a:ln>
          </p:spPr>
          <p:txBody>
            <a:bodyPr rtlCol="0" anchor="ctr"/>
            <a:lstStyle/>
            <a:p>
              <a:endParaRPr lang="en-US"/>
            </a:p>
          </p:txBody>
        </p:sp>
      </p:grpSp>
      <p:grpSp>
        <p:nvGrpSpPr>
          <p:cNvPr id="1303" name="Graphic 2714">
            <a:extLst>
              <a:ext uri="{FF2B5EF4-FFF2-40B4-BE49-F238E27FC236}">
                <a16:creationId xmlns:a16="http://schemas.microsoft.com/office/drawing/2014/main" id="{8ECC4B5B-0894-4B86-9BC9-FD848D9FF8B8}"/>
              </a:ext>
            </a:extLst>
          </p:cNvPr>
          <p:cNvGrpSpPr/>
          <p:nvPr userDrawn="1"/>
        </p:nvGrpSpPr>
        <p:grpSpPr>
          <a:xfrm rot="520099">
            <a:off x="1218351" y="5445213"/>
            <a:ext cx="616527" cy="807163"/>
            <a:chOff x="6096000" y="4249903"/>
            <a:chExt cx="1447800" cy="1895475"/>
          </a:xfrm>
          <a:solidFill>
            <a:schemeClr val="accent2"/>
          </a:solidFill>
        </p:grpSpPr>
        <p:sp>
          <p:nvSpPr>
            <p:cNvPr id="1304" name="Freeform: Shape 1303">
              <a:extLst>
                <a:ext uri="{FF2B5EF4-FFF2-40B4-BE49-F238E27FC236}">
                  <a16:creationId xmlns:a16="http://schemas.microsoft.com/office/drawing/2014/main" id="{BF2405A8-771F-41C3-9C02-CE4E04548F94}"/>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grp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id="{704BD5C3-A0D9-400E-A294-9D9D9D5CE12E}"/>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grp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id="{723D650A-4F3C-4F42-BBF1-FF8877EA164D}"/>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grp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id="{F7AE3E30-1C53-4479-9816-74B70B96FAAA}"/>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grp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id="{1F856008-CD41-4FBB-8102-EDA319C926C5}"/>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grp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id="{44C7BD54-995E-4269-A772-769436F84D50}"/>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grp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id="{CEB26C7F-D952-445C-8567-24CCB7B2CB97}"/>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grp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id="{19242D3B-C8BD-4119-A655-8E220DB995F2}"/>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grp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id="{2AB3EE5A-FD2C-4558-81D2-208B8F1CF03B}"/>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grp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id="{B26B5E10-D848-463A-A332-CF3512B8A9D3}"/>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grp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id="{7DCC130C-CC77-4418-BDE5-762ABC6BD76F}"/>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grp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id="{0700676D-BA5E-4D64-B0DF-4DC7DE21D50D}"/>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grp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id="{2CF27D29-B396-45B9-9243-1A37812D5549}"/>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grpFill/>
            <a:ln w="9525" cap="flat">
              <a:noFill/>
              <a:prstDash val="solid"/>
              <a:miter/>
            </a:ln>
          </p:spPr>
          <p:txBody>
            <a:bodyPr rtlCol="0" anchor="ctr"/>
            <a:lstStyle/>
            <a:p>
              <a:endParaRPr lang="en-US"/>
            </a:p>
          </p:txBody>
        </p:sp>
        <p:sp>
          <p:nvSpPr>
            <p:cNvPr id="1317" name="Freeform: Shape 1316">
              <a:extLst>
                <a:ext uri="{FF2B5EF4-FFF2-40B4-BE49-F238E27FC236}">
                  <a16:creationId xmlns:a16="http://schemas.microsoft.com/office/drawing/2014/main" id="{1ED2F695-EA68-4C49-944F-261E76B0F1CD}"/>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grpFill/>
            <a:ln w="9525"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id="{EC7DAF6D-4415-485E-B524-FF3FA863EE79}"/>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grp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id="{B0B5D571-7435-4E82-B929-B94A3F002BBE}"/>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grp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id="{B8F3D7E8-0838-4232-AF9B-8BFC4215B809}"/>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grp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id="{0EE8662D-E42A-44A2-971F-684B8FC2D3EA}"/>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69425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489078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52074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45925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55586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54098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6001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2488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36703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4985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0832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45567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257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36587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248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MAGE AND CONTENTS LAYOUT_06">
    <p:spTree>
      <p:nvGrpSpPr>
        <p:cNvPr id="1" name=""/>
        <p:cNvGrpSpPr/>
        <p:nvPr/>
      </p:nvGrpSpPr>
      <p:grpSpPr>
        <a:xfrm>
          <a:off x="0" y="0"/>
          <a:ext cx="0" cy="0"/>
          <a:chOff x="0" y="0"/>
          <a:chExt cx="0" cy="0"/>
        </a:xfrm>
      </p:grpSpPr>
      <p:sp>
        <p:nvSpPr>
          <p:cNvPr id="12" name="직사각형 1">
            <a:extLst>
              <a:ext uri="{FF2B5EF4-FFF2-40B4-BE49-F238E27FC236}">
                <a16:creationId xmlns:a16="http://schemas.microsoft.com/office/drawing/2014/main" id="{C3972A01-3217-4DBC-8F64-02137077AA22}"/>
              </a:ext>
            </a:extLst>
          </p:cNvPr>
          <p:cNvSpPr/>
          <p:nvPr userDrawn="1"/>
        </p:nvSpPr>
        <p:spPr>
          <a:xfrm>
            <a:off x="766352" y="2307770"/>
            <a:ext cx="3382953" cy="383423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직사각형 1"/>
          <p:cNvSpPr/>
          <p:nvPr userDrawn="1"/>
        </p:nvSpPr>
        <p:spPr>
          <a:xfrm>
            <a:off x="2" y="0"/>
            <a:ext cx="12191999" cy="2376000"/>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1">
              <a:alpha val="8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2" name="직사각형 1">
            <a:extLst>
              <a:ext uri="{FF2B5EF4-FFF2-40B4-BE49-F238E27FC236}">
                <a16:creationId xmlns:a16="http://schemas.microsoft.com/office/drawing/2014/main" id="{7D8CC45C-6E96-4347-9DCC-12654281B22A}"/>
              </a:ext>
            </a:extLst>
          </p:cNvPr>
          <p:cNvSpPr/>
          <p:nvPr userDrawn="1"/>
        </p:nvSpPr>
        <p:spPr>
          <a:xfrm>
            <a:off x="766353" y="1393363"/>
            <a:ext cx="3382952" cy="9826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그림 개체 틀 2"/>
          <p:cNvSpPr>
            <a:spLocks noGrp="1"/>
          </p:cNvSpPr>
          <p:nvPr>
            <p:ph type="pic" sz="quarter" idx="10" hasCustomPrompt="1"/>
          </p:nvPr>
        </p:nvSpPr>
        <p:spPr>
          <a:xfrm>
            <a:off x="910353" y="1537462"/>
            <a:ext cx="3100930" cy="441476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Text Placeholder 9">
            <a:extLst>
              <a:ext uri="{FF2B5EF4-FFF2-40B4-BE49-F238E27FC236}">
                <a16:creationId xmlns:a16="http://schemas.microsoft.com/office/drawing/2014/main" id="{9AB778C3-4416-46DA-B1EA-BB9C2BC49BA6}"/>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9" name="Rectangle 18">
            <a:extLst>
              <a:ext uri="{FF2B5EF4-FFF2-40B4-BE49-F238E27FC236}">
                <a16:creationId xmlns:a16="http://schemas.microsoft.com/office/drawing/2014/main" id="{494E07A3-1047-4679-92CE-91D2CCB12FA8}"/>
              </a:ext>
            </a:extLst>
          </p:cNvPr>
          <p:cNvSpPr/>
          <p:nvPr userDrawn="1"/>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457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202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66474" y="339509"/>
            <a:ext cx="943025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9919EF6-B417-4451-B188-C2C0ABEF2C95}"/>
              </a:ext>
            </a:extLst>
          </p:cNvPr>
          <p:cNvSpPr/>
          <p:nvPr userDrawn="1"/>
        </p:nvSpPr>
        <p:spPr>
          <a:xfrm>
            <a:off x="0" y="0"/>
            <a:ext cx="23220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657923-A0DE-46FE-BBC8-57B9510D394B}"/>
              </a:ext>
            </a:extLst>
          </p:cNvPr>
          <p:cNvSpPr txBox="1"/>
          <p:nvPr userDrawn="1"/>
        </p:nvSpPr>
        <p:spPr>
          <a:xfrm>
            <a:off x="188399" y="1103287"/>
            <a:ext cx="3517324" cy="461665"/>
          </a:xfrm>
          <a:prstGeom prst="rect">
            <a:avLst/>
          </a:prstGeom>
          <a:noFill/>
        </p:spPr>
        <p:txBody>
          <a:bodyPr wrap="square" rtlCol="0" anchor="ctr">
            <a:spAutoFit/>
          </a:bodyPr>
          <a:lstStyle/>
          <a:p>
            <a:r>
              <a:rPr lang="en-US" altLang="ko-KR" sz="2400" dirty="0">
                <a:solidFill>
                  <a:schemeClr val="accent1">
                    <a:lumMod val="75000"/>
                  </a:schemeClr>
                </a:solidFill>
                <a:cs typeface="Arial" pitchFamily="34" charset="0"/>
              </a:rPr>
              <a:t>Education</a:t>
            </a:r>
            <a:endParaRPr lang="ko-KR" altLang="en-US" sz="2400" dirty="0">
              <a:solidFill>
                <a:schemeClr val="accent1">
                  <a:lumMod val="75000"/>
                </a:schemeClr>
              </a:solidFill>
              <a:cs typeface="Arial" pitchFamily="34" charset="0"/>
            </a:endParaRPr>
          </a:p>
        </p:txBody>
      </p:sp>
      <p:sp>
        <p:nvSpPr>
          <p:cNvPr id="7" name="TextBox 6">
            <a:extLst>
              <a:ext uri="{FF2B5EF4-FFF2-40B4-BE49-F238E27FC236}">
                <a16:creationId xmlns:a16="http://schemas.microsoft.com/office/drawing/2014/main" id="{0BDCF291-E914-47A1-9E07-2183A941A8E7}"/>
              </a:ext>
            </a:extLst>
          </p:cNvPr>
          <p:cNvSpPr txBox="1"/>
          <p:nvPr userDrawn="1"/>
        </p:nvSpPr>
        <p:spPr>
          <a:xfrm>
            <a:off x="188399" y="1454636"/>
            <a:ext cx="3517324" cy="461665"/>
          </a:xfrm>
          <a:prstGeom prst="rect">
            <a:avLst/>
          </a:prstGeom>
          <a:noFill/>
        </p:spPr>
        <p:txBody>
          <a:bodyPr wrap="square" rtlCol="0" anchor="ctr">
            <a:spAutoFit/>
          </a:bodyPr>
          <a:lstStyle/>
          <a:p>
            <a:r>
              <a:rPr lang="en-US" altLang="ko-KR" sz="2400" dirty="0">
                <a:solidFill>
                  <a:schemeClr val="accent1">
                    <a:lumMod val="75000"/>
                  </a:schemeClr>
                </a:solidFill>
                <a:cs typeface="Arial" pitchFamily="34" charset="0"/>
              </a:rPr>
              <a:t>Plan</a:t>
            </a:r>
            <a:endParaRPr lang="ko-KR" altLang="en-US" sz="2400" dirty="0">
              <a:solidFill>
                <a:schemeClr val="accent1">
                  <a:lumMod val="75000"/>
                </a:schemeClr>
              </a:solidFill>
              <a:cs typeface="Arial" pitchFamily="34" charset="0"/>
            </a:endParaRPr>
          </a:p>
        </p:txBody>
      </p:sp>
      <p:grpSp>
        <p:nvGrpSpPr>
          <p:cNvPr id="8" name="Group 7">
            <a:extLst>
              <a:ext uri="{FF2B5EF4-FFF2-40B4-BE49-F238E27FC236}">
                <a16:creationId xmlns:a16="http://schemas.microsoft.com/office/drawing/2014/main" id="{0E077479-776C-4BDA-9446-1C8D13201629}"/>
              </a:ext>
            </a:extLst>
          </p:cNvPr>
          <p:cNvGrpSpPr/>
          <p:nvPr userDrawn="1"/>
        </p:nvGrpSpPr>
        <p:grpSpPr>
          <a:xfrm>
            <a:off x="295274" y="447797"/>
            <a:ext cx="1618143" cy="491518"/>
            <a:chOff x="6442698" y="4204191"/>
            <a:chExt cx="3262908" cy="991122"/>
          </a:xfrm>
          <a:solidFill>
            <a:schemeClr val="accent1">
              <a:lumMod val="75000"/>
            </a:schemeClr>
          </a:solidFill>
        </p:grpSpPr>
        <p:sp>
          <p:nvSpPr>
            <p:cNvPr id="9" name="Freeform: Shape 8">
              <a:extLst>
                <a:ext uri="{FF2B5EF4-FFF2-40B4-BE49-F238E27FC236}">
                  <a16:creationId xmlns:a16="http://schemas.microsoft.com/office/drawing/2014/main" id="{CACF40F7-03F9-442E-96A1-09783D760CBF}"/>
                </a:ext>
              </a:extLst>
            </p:cNvPr>
            <p:cNvSpPr/>
            <p:nvPr/>
          </p:nvSpPr>
          <p:spPr>
            <a:xfrm flipH="1">
              <a:off x="6442698" y="4300261"/>
              <a:ext cx="727472" cy="887611"/>
            </a:xfrm>
            <a:custGeom>
              <a:avLst/>
              <a:gdLst>
                <a:gd name="connsiteX0" fmla="*/ 357783 w 727472"/>
                <a:gd name="connsiteY0" fmla="*/ 0 h 887611"/>
                <a:gd name="connsiteX1" fmla="*/ 158651 w 727472"/>
                <a:gd name="connsiteY1" fmla="*/ 29171 h 887611"/>
                <a:gd name="connsiteX2" fmla="*/ 46732 w 727472"/>
                <a:gd name="connsiteY2" fmla="*/ 118765 h 887611"/>
                <a:gd name="connsiteX3" fmla="*/ 5953 w 727472"/>
                <a:gd name="connsiteY3" fmla="*/ 254199 h 887611"/>
                <a:gd name="connsiteX4" fmla="*/ 52685 w 727472"/>
                <a:gd name="connsiteY4" fmla="*/ 406599 h 887611"/>
                <a:gd name="connsiteX5" fmla="*/ 222647 w 727472"/>
                <a:gd name="connsiteY5" fmla="*/ 566142 h 887611"/>
                <a:gd name="connsiteX6" fmla="*/ 320576 w 727472"/>
                <a:gd name="connsiteY6" fmla="*/ 636985 h 887611"/>
                <a:gd name="connsiteX7" fmla="*/ 378619 w 727472"/>
                <a:gd name="connsiteY7" fmla="*/ 689967 h 887611"/>
                <a:gd name="connsiteX8" fmla="*/ 0 w 727472"/>
                <a:gd name="connsiteY8" fmla="*/ 689967 h 887611"/>
                <a:gd name="connsiteX9" fmla="*/ 0 w 727472"/>
                <a:gd name="connsiteY9" fmla="*/ 887611 h 887611"/>
                <a:gd name="connsiteX10" fmla="*/ 727472 w 727472"/>
                <a:gd name="connsiteY10" fmla="*/ 887611 h 887611"/>
                <a:gd name="connsiteX11" fmla="*/ 651569 w 727472"/>
                <a:gd name="connsiteY11" fmla="*/ 684907 h 887611"/>
                <a:gd name="connsiteX12" fmla="*/ 413742 w 727472"/>
                <a:gd name="connsiteY12" fmla="*/ 460772 h 887611"/>
                <a:gd name="connsiteX13" fmla="*/ 277416 w 727472"/>
                <a:gd name="connsiteY13" fmla="*/ 340519 h 887611"/>
                <a:gd name="connsiteX14" fmla="*/ 247650 w 727472"/>
                <a:gd name="connsiteY14" fmla="*/ 262533 h 887611"/>
                <a:gd name="connsiteX15" fmla="*/ 277118 w 727472"/>
                <a:gd name="connsiteY15" fmla="*/ 194370 h 887611"/>
                <a:gd name="connsiteX16" fmla="*/ 351234 w 727472"/>
                <a:gd name="connsiteY16" fmla="*/ 166092 h 887611"/>
                <a:gd name="connsiteX17" fmla="*/ 427137 w 727472"/>
                <a:gd name="connsiteY17" fmla="*/ 195263 h 887611"/>
                <a:gd name="connsiteX18" fmla="*/ 466725 w 727472"/>
                <a:gd name="connsiteY18" fmla="*/ 298252 h 887611"/>
                <a:gd name="connsiteX19" fmla="*/ 709612 w 727472"/>
                <a:gd name="connsiteY19" fmla="*/ 278607 h 887611"/>
                <a:gd name="connsiteX20" fmla="*/ 657225 w 727472"/>
                <a:gd name="connsiteY20" fmla="*/ 118765 h 887611"/>
                <a:gd name="connsiteX21" fmla="*/ 549771 w 727472"/>
                <a:gd name="connsiteY21" fmla="*/ 30659 h 887611"/>
                <a:gd name="connsiteX22" fmla="*/ 357783 w 727472"/>
                <a:gd name="connsiteY22"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7472" h="887611">
                  <a:moveTo>
                    <a:pt x="357783" y="0"/>
                  </a:moveTo>
                  <a:cubicBezTo>
                    <a:pt x="272455" y="0"/>
                    <a:pt x="206077" y="9724"/>
                    <a:pt x="158651" y="29171"/>
                  </a:cubicBezTo>
                  <a:cubicBezTo>
                    <a:pt x="111224" y="48617"/>
                    <a:pt x="73918" y="78482"/>
                    <a:pt x="46732" y="118765"/>
                  </a:cubicBezTo>
                  <a:cubicBezTo>
                    <a:pt x="19546" y="159048"/>
                    <a:pt x="5953" y="204192"/>
                    <a:pt x="5953" y="254199"/>
                  </a:cubicBezTo>
                  <a:cubicBezTo>
                    <a:pt x="5953" y="307380"/>
                    <a:pt x="21530" y="358180"/>
                    <a:pt x="52685" y="406599"/>
                  </a:cubicBezTo>
                  <a:cubicBezTo>
                    <a:pt x="83840" y="455017"/>
                    <a:pt x="140494" y="508199"/>
                    <a:pt x="222647" y="566142"/>
                  </a:cubicBezTo>
                  <a:cubicBezTo>
                    <a:pt x="271463" y="599877"/>
                    <a:pt x="304105" y="623491"/>
                    <a:pt x="320576" y="636985"/>
                  </a:cubicBezTo>
                  <a:cubicBezTo>
                    <a:pt x="337046" y="650478"/>
                    <a:pt x="356394" y="668139"/>
                    <a:pt x="378619" y="689967"/>
                  </a:cubicBezTo>
                  <a:lnTo>
                    <a:pt x="0" y="689967"/>
                  </a:lnTo>
                  <a:lnTo>
                    <a:pt x="0" y="887611"/>
                  </a:lnTo>
                  <a:lnTo>
                    <a:pt x="727472" y="887611"/>
                  </a:lnTo>
                  <a:cubicBezTo>
                    <a:pt x="719137" y="815777"/>
                    <a:pt x="693837" y="748209"/>
                    <a:pt x="651569" y="684907"/>
                  </a:cubicBezTo>
                  <a:cubicBezTo>
                    <a:pt x="609302" y="621606"/>
                    <a:pt x="530027" y="546894"/>
                    <a:pt x="413742" y="460772"/>
                  </a:cubicBezTo>
                  <a:cubicBezTo>
                    <a:pt x="342702" y="407988"/>
                    <a:pt x="297259" y="367903"/>
                    <a:pt x="277416" y="340519"/>
                  </a:cubicBezTo>
                  <a:cubicBezTo>
                    <a:pt x="257572" y="313135"/>
                    <a:pt x="247650" y="287139"/>
                    <a:pt x="247650" y="262533"/>
                  </a:cubicBezTo>
                  <a:cubicBezTo>
                    <a:pt x="247650" y="235943"/>
                    <a:pt x="257473" y="213221"/>
                    <a:pt x="277118" y="194370"/>
                  </a:cubicBezTo>
                  <a:cubicBezTo>
                    <a:pt x="296763" y="175518"/>
                    <a:pt x="321469" y="166092"/>
                    <a:pt x="351234" y="166092"/>
                  </a:cubicBezTo>
                  <a:cubicBezTo>
                    <a:pt x="382191" y="166092"/>
                    <a:pt x="407491" y="175816"/>
                    <a:pt x="427137" y="195263"/>
                  </a:cubicBezTo>
                  <a:cubicBezTo>
                    <a:pt x="446782" y="214710"/>
                    <a:pt x="459978" y="249039"/>
                    <a:pt x="466725" y="298252"/>
                  </a:cubicBezTo>
                  <a:lnTo>
                    <a:pt x="709612" y="278607"/>
                  </a:lnTo>
                  <a:cubicBezTo>
                    <a:pt x="700087" y="210344"/>
                    <a:pt x="682625" y="157064"/>
                    <a:pt x="657225" y="118765"/>
                  </a:cubicBezTo>
                  <a:cubicBezTo>
                    <a:pt x="631825" y="80467"/>
                    <a:pt x="596007" y="51098"/>
                    <a:pt x="549771" y="30659"/>
                  </a:cubicBezTo>
                  <a:cubicBezTo>
                    <a:pt x="503535" y="10220"/>
                    <a:pt x="439539" y="0"/>
                    <a:pt x="3577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25D7DF5-B5ED-4309-B17A-129416EB76CC}"/>
                </a:ext>
              </a:extLst>
            </p:cNvPr>
            <p:cNvSpPr/>
            <p:nvPr/>
          </p:nvSpPr>
          <p:spPr>
            <a:xfrm flipH="1">
              <a:off x="8343530" y="4300261"/>
              <a:ext cx="500063" cy="887611"/>
            </a:xfrm>
            <a:custGeom>
              <a:avLst/>
              <a:gdLst>
                <a:gd name="connsiteX0" fmla="*/ 200620 w 500063"/>
                <a:gd name="connsiteY0" fmla="*/ 0 h 887611"/>
                <a:gd name="connsiteX1" fmla="*/ 0 w 500063"/>
                <a:gd name="connsiteY1" fmla="*/ 0 h 887611"/>
                <a:gd name="connsiteX2" fmla="*/ 0 w 500063"/>
                <a:gd name="connsiteY2" fmla="*/ 887611 h 887611"/>
                <a:gd name="connsiteX3" fmla="*/ 245269 w 500063"/>
                <a:gd name="connsiteY3" fmla="*/ 887611 h 887611"/>
                <a:gd name="connsiteX4" fmla="*/ 245269 w 500063"/>
                <a:gd name="connsiteY4" fmla="*/ 305991 h 887611"/>
                <a:gd name="connsiteX5" fmla="*/ 360462 w 500063"/>
                <a:gd name="connsiteY5" fmla="*/ 379214 h 887611"/>
                <a:gd name="connsiteX6" fmla="*/ 500063 w 500063"/>
                <a:gd name="connsiteY6" fmla="*/ 432793 h 887611"/>
                <a:gd name="connsiteX7" fmla="*/ 500063 w 500063"/>
                <a:gd name="connsiteY7" fmla="*/ 233958 h 887611"/>
                <a:gd name="connsiteX8" fmla="*/ 307777 w 500063"/>
                <a:gd name="connsiteY8" fmla="*/ 138113 h 887611"/>
                <a:gd name="connsiteX9" fmla="*/ 200620 w 500063"/>
                <a:gd name="connsiteY9" fmla="*/ 0 h 88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3" h="887611">
                  <a:moveTo>
                    <a:pt x="200620" y="0"/>
                  </a:moveTo>
                  <a:lnTo>
                    <a:pt x="0" y="0"/>
                  </a:lnTo>
                  <a:lnTo>
                    <a:pt x="0" y="887611"/>
                  </a:lnTo>
                  <a:lnTo>
                    <a:pt x="245269" y="887611"/>
                  </a:lnTo>
                  <a:lnTo>
                    <a:pt x="245269" y="305991"/>
                  </a:lnTo>
                  <a:cubicBezTo>
                    <a:pt x="284956" y="336153"/>
                    <a:pt x="323354" y="360561"/>
                    <a:pt x="360462" y="379214"/>
                  </a:cubicBezTo>
                  <a:cubicBezTo>
                    <a:pt x="397570" y="397867"/>
                    <a:pt x="444103" y="415727"/>
                    <a:pt x="500063" y="432793"/>
                  </a:cubicBezTo>
                  <a:lnTo>
                    <a:pt x="500063" y="233958"/>
                  </a:lnTo>
                  <a:cubicBezTo>
                    <a:pt x="417513" y="207368"/>
                    <a:pt x="353417" y="175419"/>
                    <a:pt x="307777" y="138113"/>
                  </a:cubicBezTo>
                  <a:cubicBezTo>
                    <a:pt x="262136" y="100807"/>
                    <a:pt x="226417" y="54769"/>
                    <a:pt x="2006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D3EFC9-254B-40BD-AE3C-9F2E4114B469}"/>
                </a:ext>
              </a:extLst>
            </p:cNvPr>
            <p:cNvSpPr/>
            <p:nvPr/>
          </p:nvSpPr>
          <p:spPr>
            <a:xfrm flipH="1">
              <a:off x="8986468" y="4292819"/>
              <a:ext cx="719138" cy="902494"/>
            </a:xfrm>
            <a:custGeom>
              <a:avLst/>
              <a:gdLst>
                <a:gd name="connsiteX0" fmla="*/ 383977 w 719138"/>
                <a:gd name="connsiteY0" fmla="*/ 0 h 902494"/>
                <a:gd name="connsiteX1" fmla="*/ 173831 w 719138"/>
                <a:gd name="connsiteY1" fmla="*/ 44946 h 902494"/>
                <a:gd name="connsiteX2" fmla="*/ 47327 w 719138"/>
                <a:gd name="connsiteY2" fmla="*/ 187821 h 902494"/>
                <a:gd name="connsiteX3" fmla="*/ 0 w 719138"/>
                <a:gd name="connsiteY3" fmla="*/ 446485 h 902494"/>
                <a:gd name="connsiteX4" fmla="*/ 99417 w 719138"/>
                <a:gd name="connsiteY4" fmla="*/ 792659 h 902494"/>
                <a:gd name="connsiteX5" fmla="*/ 375047 w 719138"/>
                <a:gd name="connsiteY5" fmla="*/ 902494 h 902494"/>
                <a:gd name="connsiteX6" fmla="*/ 539353 w 719138"/>
                <a:gd name="connsiteY6" fmla="*/ 878384 h 902494"/>
                <a:gd name="connsiteX7" fmla="*/ 639366 w 719138"/>
                <a:gd name="connsiteY7" fmla="*/ 807839 h 902494"/>
                <a:gd name="connsiteX8" fmla="*/ 700683 w 719138"/>
                <a:gd name="connsiteY8" fmla="*/ 691753 h 902494"/>
                <a:gd name="connsiteX9" fmla="*/ 459581 w 719138"/>
                <a:gd name="connsiteY9" fmla="*/ 661392 h 902494"/>
                <a:gd name="connsiteX10" fmla="*/ 427435 w 719138"/>
                <a:gd name="connsiteY10" fmla="*/ 732830 h 902494"/>
                <a:gd name="connsiteX11" fmla="*/ 372071 w 719138"/>
                <a:gd name="connsiteY11" fmla="*/ 753666 h 902494"/>
                <a:gd name="connsiteX12" fmla="*/ 280988 w 719138"/>
                <a:gd name="connsiteY12" fmla="*/ 694730 h 902494"/>
                <a:gd name="connsiteX13" fmla="*/ 245269 w 719138"/>
                <a:gd name="connsiteY13" fmla="*/ 510778 h 902494"/>
                <a:gd name="connsiteX14" fmla="*/ 334566 w 719138"/>
                <a:gd name="connsiteY14" fmla="*/ 576263 h 902494"/>
                <a:gd name="connsiteX15" fmla="*/ 440531 w 719138"/>
                <a:gd name="connsiteY15" fmla="*/ 597099 h 902494"/>
                <a:gd name="connsiteX16" fmla="*/ 638473 w 719138"/>
                <a:gd name="connsiteY16" fmla="*/ 513755 h 902494"/>
                <a:gd name="connsiteX17" fmla="*/ 719138 w 719138"/>
                <a:gd name="connsiteY17" fmla="*/ 303014 h 902494"/>
                <a:gd name="connsiteX18" fmla="*/ 678061 w 719138"/>
                <a:gd name="connsiteY18" fmla="*/ 144661 h 902494"/>
                <a:gd name="connsiteX19" fmla="*/ 564952 w 719138"/>
                <a:gd name="connsiteY19" fmla="*/ 36612 h 902494"/>
                <a:gd name="connsiteX20" fmla="*/ 383977 w 719138"/>
                <a:gd name="connsiteY20" fmla="*/ 0 h 902494"/>
                <a:gd name="connsiteX21" fmla="*/ 376833 w 719138"/>
                <a:gd name="connsiteY21" fmla="*/ 151210 h 902494"/>
                <a:gd name="connsiteX22" fmla="*/ 456903 w 719138"/>
                <a:gd name="connsiteY22" fmla="*/ 187524 h 902494"/>
                <a:gd name="connsiteX23" fmla="*/ 488752 w 719138"/>
                <a:gd name="connsiteY23" fmla="*/ 296466 h 902494"/>
                <a:gd name="connsiteX24" fmla="*/ 455712 w 719138"/>
                <a:gd name="connsiteY24" fmla="*/ 408385 h 902494"/>
                <a:gd name="connsiteX25" fmla="*/ 373261 w 719138"/>
                <a:gd name="connsiteY25" fmla="*/ 447080 h 902494"/>
                <a:gd name="connsiteX26" fmla="*/ 288131 w 719138"/>
                <a:gd name="connsiteY26" fmla="*/ 409575 h 902494"/>
                <a:gd name="connsiteX27" fmla="*/ 254199 w 719138"/>
                <a:gd name="connsiteY27" fmla="*/ 302419 h 902494"/>
                <a:gd name="connsiteX28" fmla="*/ 289917 w 719138"/>
                <a:gd name="connsiteY28" fmla="*/ 191393 h 902494"/>
                <a:gd name="connsiteX29" fmla="*/ 376833 w 719138"/>
                <a:gd name="connsiteY29" fmla="*/ 151210 h 9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9138" h="902494">
                  <a:moveTo>
                    <a:pt x="383977" y="0"/>
                  </a:moveTo>
                  <a:cubicBezTo>
                    <a:pt x="296665" y="0"/>
                    <a:pt x="226616" y="14982"/>
                    <a:pt x="173831" y="44946"/>
                  </a:cubicBezTo>
                  <a:cubicBezTo>
                    <a:pt x="121047" y="74910"/>
                    <a:pt x="78879" y="122535"/>
                    <a:pt x="47327" y="187821"/>
                  </a:cubicBezTo>
                  <a:cubicBezTo>
                    <a:pt x="15776" y="253107"/>
                    <a:pt x="0" y="339328"/>
                    <a:pt x="0" y="446485"/>
                  </a:cubicBezTo>
                  <a:cubicBezTo>
                    <a:pt x="0" y="604044"/>
                    <a:pt x="33139" y="719435"/>
                    <a:pt x="99417" y="792659"/>
                  </a:cubicBezTo>
                  <a:cubicBezTo>
                    <a:pt x="165696" y="865882"/>
                    <a:pt x="257572" y="902494"/>
                    <a:pt x="375047" y="902494"/>
                  </a:cubicBezTo>
                  <a:cubicBezTo>
                    <a:pt x="444500" y="902494"/>
                    <a:pt x="499269" y="894457"/>
                    <a:pt x="539353" y="878384"/>
                  </a:cubicBezTo>
                  <a:cubicBezTo>
                    <a:pt x="579438" y="862310"/>
                    <a:pt x="612775" y="838796"/>
                    <a:pt x="639366" y="807839"/>
                  </a:cubicBezTo>
                  <a:cubicBezTo>
                    <a:pt x="665957" y="776883"/>
                    <a:pt x="686395" y="738188"/>
                    <a:pt x="700683" y="691753"/>
                  </a:cubicBezTo>
                  <a:lnTo>
                    <a:pt x="459581" y="661392"/>
                  </a:lnTo>
                  <a:cubicBezTo>
                    <a:pt x="453231" y="695127"/>
                    <a:pt x="442516" y="718939"/>
                    <a:pt x="427435" y="732830"/>
                  </a:cubicBezTo>
                  <a:cubicBezTo>
                    <a:pt x="412353" y="746721"/>
                    <a:pt x="393899" y="753666"/>
                    <a:pt x="372071" y="753666"/>
                  </a:cubicBezTo>
                  <a:cubicBezTo>
                    <a:pt x="333177" y="753666"/>
                    <a:pt x="302816" y="734021"/>
                    <a:pt x="280988" y="694730"/>
                  </a:cubicBezTo>
                  <a:cubicBezTo>
                    <a:pt x="265113" y="665758"/>
                    <a:pt x="253207" y="604441"/>
                    <a:pt x="245269" y="510778"/>
                  </a:cubicBezTo>
                  <a:cubicBezTo>
                    <a:pt x="274241" y="540544"/>
                    <a:pt x="304007" y="562372"/>
                    <a:pt x="334566" y="576263"/>
                  </a:cubicBezTo>
                  <a:cubicBezTo>
                    <a:pt x="365125" y="590153"/>
                    <a:pt x="400447" y="597099"/>
                    <a:pt x="440531" y="597099"/>
                  </a:cubicBezTo>
                  <a:cubicBezTo>
                    <a:pt x="518716" y="597099"/>
                    <a:pt x="584696" y="569317"/>
                    <a:pt x="638473" y="513755"/>
                  </a:cubicBezTo>
                  <a:cubicBezTo>
                    <a:pt x="692249" y="458192"/>
                    <a:pt x="719138" y="387946"/>
                    <a:pt x="719138" y="303014"/>
                  </a:cubicBezTo>
                  <a:cubicBezTo>
                    <a:pt x="719138" y="245071"/>
                    <a:pt x="705445" y="192286"/>
                    <a:pt x="678061" y="144661"/>
                  </a:cubicBezTo>
                  <a:cubicBezTo>
                    <a:pt x="650677" y="97036"/>
                    <a:pt x="612973" y="61020"/>
                    <a:pt x="564952" y="36612"/>
                  </a:cubicBezTo>
                  <a:cubicBezTo>
                    <a:pt x="516930" y="12204"/>
                    <a:pt x="456605" y="0"/>
                    <a:pt x="383977" y="0"/>
                  </a:cubicBezTo>
                  <a:close/>
                  <a:moveTo>
                    <a:pt x="376833" y="151210"/>
                  </a:moveTo>
                  <a:cubicBezTo>
                    <a:pt x="408980" y="151210"/>
                    <a:pt x="435670" y="163314"/>
                    <a:pt x="456903" y="187524"/>
                  </a:cubicBezTo>
                  <a:cubicBezTo>
                    <a:pt x="478135" y="211733"/>
                    <a:pt x="488752" y="248047"/>
                    <a:pt x="488752" y="296466"/>
                  </a:cubicBezTo>
                  <a:cubicBezTo>
                    <a:pt x="488752" y="345282"/>
                    <a:pt x="477739" y="382588"/>
                    <a:pt x="455712" y="408385"/>
                  </a:cubicBezTo>
                  <a:cubicBezTo>
                    <a:pt x="433685" y="434182"/>
                    <a:pt x="406202" y="447080"/>
                    <a:pt x="373261" y="447080"/>
                  </a:cubicBezTo>
                  <a:cubicBezTo>
                    <a:pt x="339130" y="447080"/>
                    <a:pt x="310753" y="434578"/>
                    <a:pt x="288131" y="409575"/>
                  </a:cubicBezTo>
                  <a:cubicBezTo>
                    <a:pt x="265510" y="384572"/>
                    <a:pt x="254199" y="348853"/>
                    <a:pt x="254199" y="302419"/>
                  </a:cubicBezTo>
                  <a:cubicBezTo>
                    <a:pt x="254199" y="255191"/>
                    <a:pt x="266105" y="218182"/>
                    <a:pt x="289917" y="191393"/>
                  </a:cubicBezTo>
                  <a:cubicBezTo>
                    <a:pt x="313730" y="164604"/>
                    <a:pt x="342702" y="151210"/>
                    <a:pt x="376833" y="151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AB1CBB6-D864-4898-B363-62C6123FA3CE}"/>
                </a:ext>
              </a:extLst>
            </p:cNvPr>
            <p:cNvGrpSpPr/>
            <p:nvPr/>
          </p:nvGrpSpPr>
          <p:grpSpPr>
            <a:xfrm>
              <a:off x="7313044" y="4204191"/>
              <a:ext cx="849881" cy="991121"/>
              <a:chOff x="6955856" y="5224590"/>
              <a:chExt cx="887612" cy="1035122"/>
            </a:xfrm>
            <a:grpFill/>
          </p:grpSpPr>
          <p:sp>
            <p:nvSpPr>
              <p:cNvPr id="13" name="Freeform: Shape 12">
                <a:extLst>
                  <a:ext uri="{FF2B5EF4-FFF2-40B4-BE49-F238E27FC236}">
                    <a16:creationId xmlns:a16="http://schemas.microsoft.com/office/drawing/2014/main" id="{6FCED441-357D-49C5-B60D-DA29D1861C36}"/>
                  </a:ext>
                </a:extLst>
              </p:cNvPr>
              <p:cNvSpPr/>
              <p:nvPr/>
            </p:nvSpPr>
            <p:spPr>
              <a:xfrm>
                <a:off x="6955856" y="5397559"/>
                <a:ext cx="887612" cy="862153"/>
              </a:xfrm>
              <a:custGeom>
                <a:avLst/>
                <a:gdLst>
                  <a:gd name="connsiteX0" fmla="*/ 301395 w 887612"/>
                  <a:gd name="connsiteY0" fmla="*/ 0 h 862153"/>
                  <a:gd name="connsiteX1" fmla="*/ 301395 w 887612"/>
                  <a:gd name="connsiteY1" fmla="*/ 239153 h 862153"/>
                  <a:gd name="connsiteX2" fmla="*/ 279424 w 887612"/>
                  <a:gd name="connsiteY2" fmla="*/ 253966 h 862153"/>
                  <a:gd name="connsiteX3" fmla="*/ 211335 w 887612"/>
                  <a:gd name="connsiteY3" fmla="*/ 418346 h 862153"/>
                  <a:gd name="connsiteX4" fmla="*/ 443805 w 887612"/>
                  <a:gd name="connsiteY4" fmla="*/ 650815 h 862153"/>
                  <a:gd name="connsiteX5" fmla="*/ 676275 w 887612"/>
                  <a:gd name="connsiteY5" fmla="*/ 418346 h 862153"/>
                  <a:gd name="connsiteX6" fmla="*/ 608187 w 887612"/>
                  <a:gd name="connsiteY6" fmla="*/ 253966 h 862153"/>
                  <a:gd name="connsiteX7" fmla="*/ 586218 w 887612"/>
                  <a:gd name="connsiteY7" fmla="*/ 239155 h 862153"/>
                  <a:gd name="connsiteX8" fmla="*/ 586218 w 887612"/>
                  <a:gd name="connsiteY8" fmla="*/ 1 h 862153"/>
                  <a:gd name="connsiteX9" fmla="*/ 616555 w 887612"/>
                  <a:gd name="connsiteY9" fmla="*/ 9418 h 862153"/>
                  <a:gd name="connsiteX10" fmla="*/ 887612 w 887612"/>
                  <a:gd name="connsiteY10" fmla="*/ 418347 h 862153"/>
                  <a:gd name="connsiteX11" fmla="*/ 443806 w 887612"/>
                  <a:gd name="connsiteY11" fmla="*/ 862153 h 862153"/>
                  <a:gd name="connsiteX12" fmla="*/ 0 w 887612"/>
                  <a:gd name="connsiteY12" fmla="*/ 418347 h 862153"/>
                  <a:gd name="connsiteX13" fmla="*/ 271057 w 887612"/>
                  <a:gd name="connsiteY13" fmla="*/ 9418 h 86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612" h="862153">
                    <a:moveTo>
                      <a:pt x="301395" y="0"/>
                    </a:moveTo>
                    <a:lnTo>
                      <a:pt x="301395" y="239153"/>
                    </a:lnTo>
                    <a:lnTo>
                      <a:pt x="279424" y="253966"/>
                    </a:lnTo>
                    <a:cubicBezTo>
                      <a:pt x="237355" y="296035"/>
                      <a:pt x="211335" y="354152"/>
                      <a:pt x="211335" y="418346"/>
                    </a:cubicBezTo>
                    <a:cubicBezTo>
                      <a:pt x="211335" y="546735"/>
                      <a:pt x="315415" y="650815"/>
                      <a:pt x="443805" y="650815"/>
                    </a:cubicBezTo>
                    <a:cubicBezTo>
                      <a:pt x="572195" y="650815"/>
                      <a:pt x="676275" y="546735"/>
                      <a:pt x="676275" y="418346"/>
                    </a:cubicBezTo>
                    <a:cubicBezTo>
                      <a:pt x="676275" y="354152"/>
                      <a:pt x="650255" y="296035"/>
                      <a:pt x="608187" y="253966"/>
                    </a:cubicBezTo>
                    <a:lnTo>
                      <a:pt x="586218" y="239155"/>
                    </a:lnTo>
                    <a:lnTo>
                      <a:pt x="586218" y="1"/>
                    </a:lnTo>
                    <a:lnTo>
                      <a:pt x="616555" y="9418"/>
                    </a:lnTo>
                    <a:cubicBezTo>
                      <a:pt x="775844" y="76791"/>
                      <a:pt x="887612" y="234517"/>
                      <a:pt x="887612" y="418347"/>
                    </a:cubicBezTo>
                    <a:cubicBezTo>
                      <a:pt x="887612" y="663454"/>
                      <a:pt x="688913" y="862153"/>
                      <a:pt x="443806" y="862153"/>
                    </a:cubicBezTo>
                    <a:cubicBezTo>
                      <a:pt x="198699" y="862153"/>
                      <a:pt x="0" y="663454"/>
                      <a:pt x="0" y="418347"/>
                    </a:cubicBezTo>
                    <a:cubicBezTo>
                      <a:pt x="0" y="234517"/>
                      <a:pt x="111768" y="76791"/>
                      <a:pt x="271057" y="94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A9525C2-2CA6-4EE4-89D0-693160F22F7D}"/>
                  </a:ext>
                </a:extLst>
              </p:cNvPr>
              <p:cNvSpPr/>
              <p:nvPr/>
            </p:nvSpPr>
            <p:spPr>
              <a:xfrm>
                <a:off x="7297484" y="5224590"/>
                <a:ext cx="204355" cy="563761"/>
              </a:xfrm>
              <a:prstGeom prst="roundRect">
                <a:avLst>
                  <a:gd name="adj" fmla="val 24830"/>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AA72BFE4-32DA-4C77-9D77-7FD57461F31E}"/>
              </a:ext>
            </a:extLst>
          </p:cNvPr>
          <p:cNvGrpSpPr/>
          <p:nvPr userDrawn="1"/>
        </p:nvGrpSpPr>
        <p:grpSpPr>
          <a:xfrm>
            <a:off x="295274" y="4812589"/>
            <a:ext cx="1036850" cy="1435084"/>
            <a:chOff x="972424" y="4140745"/>
            <a:chExt cx="1826508" cy="2528035"/>
          </a:xfrm>
        </p:grpSpPr>
        <p:cxnSp>
          <p:nvCxnSpPr>
            <p:cNvPr id="15" name="Straight Connector 14">
              <a:extLst>
                <a:ext uri="{FF2B5EF4-FFF2-40B4-BE49-F238E27FC236}">
                  <a16:creationId xmlns:a16="http://schemas.microsoft.com/office/drawing/2014/main" id="{373E830E-091A-49FE-88FC-63F1752F37F2}"/>
                </a:ext>
              </a:extLst>
            </p:cNvPr>
            <p:cNvCxnSpPr>
              <a:cxnSpLocks/>
            </p:cNvCxnSpPr>
            <p:nvPr userDrawn="1"/>
          </p:nvCxnSpPr>
          <p:spPr>
            <a:xfrm flipH="1">
              <a:off x="1797103" y="4140745"/>
              <a:ext cx="1001829" cy="2528035"/>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E876D7-5B72-4ADF-88F9-0C63AEB70165}"/>
                </a:ext>
              </a:extLst>
            </p:cNvPr>
            <p:cNvCxnSpPr>
              <a:cxnSpLocks/>
            </p:cNvCxnSpPr>
            <p:nvPr userDrawn="1"/>
          </p:nvCxnSpPr>
          <p:spPr>
            <a:xfrm flipH="1">
              <a:off x="1393342" y="4920916"/>
              <a:ext cx="679417" cy="1714456"/>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7F14AE-4DDA-47B5-BA03-31FC196CA9CF}"/>
                </a:ext>
              </a:extLst>
            </p:cNvPr>
            <p:cNvCxnSpPr>
              <a:cxnSpLocks/>
            </p:cNvCxnSpPr>
            <p:nvPr userDrawn="1"/>
          </p:nvCxnSpPr>
          <p:spPr>
            <a:xfrm flipH="1">
              <a:off x="972424" y="5607124"/>
              <a:ext cx="402446" cy="1015544"/>
            </a:xfrm>
            <a:prstGeom prst="line">
              <a:avLst/>
            </a:prstGeom>
            <a:ln w="76200" cap="rnd"/>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A68F181-503C-4D76-B617-2202BFF729D3}"/>
              </a:ext>
            </a:extLst>
          </p:cNvPr>
          <p:cNvGrpSpPr/>
          <p:nvPr userDrawn="1"/>
        </p:nvGrpSpPr>
        <p:grpSpPr>
          <a:xfrm flipH="1">
            <a:off x="363312" y="5064503"/>
            <a:ext cx="224583" cy="305198"/>
            <a:chOff x="4708260" y="456723"/>
            <a:chExt cx="659554" cy="896303"/>
          </a:xfrm>
          <a:solidFill>
            <a:schemeClr val="accent1"/>
          </a:solidFill>
        </p:grpSpPr>
        <p:sp>
          <p:nvSpPr>
            <p:cNvPr id="20" name="Freeform: Shape 19">
              <a:extLst>
                <a:ext uri="{FF2B5EF4-FFF2-40B4-BE49-F238E27FC236}">
                  <a16:creationId xmlns:a16="http://schemas.microsoft.com/office/drawing/2014/main" id="{B4F43BAD-F74C-4E06-A4CE-7FB4D55EC7A6}"/>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EB55754-FA10-466C-9BC4-00DC1A01BD03}"/>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23DFFCE-CF0E-4AC3-9A8C-36687F5EC9C8}"/>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2859C6-A3A7-4B98-A1F5-9A62EA1D4B73}"/>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5BEE0E1-2A50-47CC-9F54-F78EF3180E45}"/>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FE0D3F4-0361-4C7D-9E55-DBCC0C0917EB}"/>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1565FF6-4778-43D7-95CC-9B521765CC64}"/>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F4F7BC6-7195-40CC-AD8E-430CCD92576C}"/>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F5FA6F8-E465-4E50-962C-7154597C526C}"/>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F71D6D5-76A2-4FBF-9396-3280770ACBBC}"/>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1570A08-F3A9-43F6-8245-F53ABA031A92}"/>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93F4CD-B227-4B1F-BBC0-A2E1D556014E}"/>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BB26450-B6C3-4198-AF71-9A714248B731}"/>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7A55AB-9CEC-442F-92AA-DDD116D3BB7E}"/>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6919671-5F48-4F65-ADFF-DF6DC7E1ADE0}"/>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1DF0DF4-8785-427B-B331-56B131470CF4}"/>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ECB5F75-F9AD-43C5-9615-21F3E709F429}"/>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C31CF9-A329-4AE4-A55F-925209CF5172}"/>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407FB81-32C7-48A2-88A3-BD0A0F6A1774}"/>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59DD85F-85D0-46D5-86FA-1B884FD1644A}"/>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3AA83F0-1CFB-44E8-B15E-C453FA7E273C}"/>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C689DB2-EEC8-431A-AD22-6D1FCF500D02}"/>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0CBC265-88DC-4E8C-A89B-14ABB496BFE7}"/>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465EA25-2510-4354-8910-5E02FD83908D}"/>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A3B70BB-9E9E-4050-A9A8-39AC7A738AAE}"/>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298EA78-3148-476E-A922-AB5FF77A12F3}"/>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BFB7A35-E719-4C9B-A05D-F0F49AFD6CFC}"/>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556AE7-D57A-4E83-B31F-43F7208A59E5}"/>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F330F39-59FA-4F8B-9823-19A11B9634C2}"/>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307A4BD-260C-4B2D-BF2C-5444B313E10D}"/>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82F014A-B41C-4729-A6E0-C3137E7D59B4}"/>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EAB8102-45E4-454C-89A8-1B95310B2350}"/>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1E940DC-800F-47A8-9D6D-3DB14A521B5C}"/>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2979C8D-A1D6-4481-A162-8AF66CDA16BF}"/>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A3C7D6B-8CF9-4F4F-9941-6BFC3EFBFF60}"/>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0D8FC1E-0883-4C85-AD40-47B6F271350C}"/>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09DEA91-7E3F-4EC1-A1EB-9DD11B2A51CA}"/>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EBFEBB2-87B1-41E3-B132-5245E8B2ACAE}"/>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A7C67F1-2117-4046-A59B-ADB19B42A3E2}"/>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5D47BE-858E-4C97-950F-E205EC503D11}"/>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061018C-2A89-48A3-A727-C00FA40D33A0}"/>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6979871-E61C-4E99-8E99-3C0C3995EA96}"/>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FEF843-EE96-4DA6-A364-2CFBC41790F3}"/>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7F1133C-1502-490C-928C-E2CE61B50A16}"/>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4486A1-2832-468A-BD4C-AE2D979BE4CF}"/>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17715BC-744E-4AB9-80FA-2E2BD078A8FA}"/>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7AB3833-118D-4F5E-96C5-345B1FB54A5B}"/>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FE98093-E6B1-4952-90E9-2D7A20A92689}"/>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5D418DD-166E-420B-B46C-F9768915AD72}"/>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AE82AD1-A28B-41E9-8407-0EC300A7E5D0}"/>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3245FB6-49EB-4365-9BA2-61B400F14EA6}"/>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EBD6AB1-5805-4646-91C7-4B849896663C}"/>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D06603C-5E7E-4085-A9F0-0CE51AE41FEB}"/>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F8B2EE5-72E0-474E-BC21-A5D690A5B13F}"/>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1A31F49-9443-45D3-BEE8-7798BFA87D41}"/>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D51EF3A-241A-438A-B966-BB21773A2F22}"/>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CAFAACC-B3AF-4DB7-9A0C-19FA4EE2AE4C}"/>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8AB0B10-7002-4300-917D-5F88D09A6946}"/>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EA02D60-7923-4C0F-8A1F-F8385E59D025}"/>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5DC98DA-E146-4D6B-B7A2-EFE2CE4EBCC8}"/>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0A208A6-C920-42B8-A96F-BBBCA983ABEC}"/>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D336BB8-88F7-4A02-A603-897B4B7E361C}"/>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61D2A9A-073B-4331-9295-1C575475A1DB}"/>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AF005F6-BD0C-4F09-940F-56B5502E29EF}"/>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D62CADB-1C23-40B8-A7A7-7D3AB0271168}"/>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BAD288C-8C70-463D-8E26-67C8044B1AEB}"/>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C7937FF-6B75-4265-8BC0-9F794852D81B}"/>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25B65CC-DB60-4075-97AF-98A09153129D}"/>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7CDBCE-6427-4D3D-8B26-0D4F44D8B086}"/>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7F0ADC7-A03D-48D0-BD9C-23AAE1780F7B}"/>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1F6D465-003C-4F9F-8089-553D55463FAF}"/>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0D5B5E9-BC9C-4483-8080-DDEA4D6A5BD2}"/>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4CB2C3-A285-4884-BD82-2506E89BAD84}"/>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F1263CC-303D-4AB4-9483-13D0F963EA6A}"/>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ABAD91-CE53-4C55-982D-B4E2173232AB}"/>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400BADB-1506-4F98-820D-0FFBE28BE08F}"/>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7F78F38-04D7-4F98-BD86-79429A6E2850}"/>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4C0A72D-DB2E-412B-96A6-F713664E5EC1}"/>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6E9199B-FE09-4FB4-BB23-982C9DB0AA81}"/>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639CC56-3029-4F05-963D-C216B6939DB2}"/>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28A7FA3-E8E2-4C1A-9BAC-759FFD9D226B}"/>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7412B7-0A5E-442E-87F9-3F80B8B32979}"/>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BF2D6D5-A8BA-4CDB-8D7A-472865634042}"/>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BEC73F2-B3D4-4365-B1E3-8B3CBCCB528F}"/>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C8F649-29B4-4C29-B584-E3309222FB83}"/>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2D68CFB-9B5D-42AB-80B2-0BF46C9EC32F}"/>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9818A03-04C8-49C0-AD13-F7CDCD8EC6BD}"/>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03A1484-5557-40AE-A39F-6C66C8581920}"/>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4B28CBA-E5F4-4D88-83DF-886C6F17EEC4}"/>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6A17CEE-4CF9-4A85-829C-21CAAF88B8F8}"/>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632789A-C34E-4349-A36F-8116D2514CC5}"/>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886941F-04CE-42CE-BF9F-52575EAEE55B}"/>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2B22B07-8B96-4B7F-B921-F400D18A880B}"/>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F4ED484-2C66-4472-BDA0-C76B2D856DE2}"/>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91F66E8-00C0-42F0-B4FF-1C41DF8F8043}"/>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D44E095-F826-42DB-B127-AD2B0EA5E363}"/>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E4FA728-BE6F-4906-ACF4-59998D27B98A}"/>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DA71AA5-7AF6-4787-96DB-2C09F5B2F562}"/>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4A6275B-3EF7-464F-B69C-DB9DDD6690F5}"/>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D9D1CFE-E18D-47FA-BAA2-203B36AB25C7}"/>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8E7E09E-4CF1-4A77-8AB1-D3D68D083851}"/>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4D2D6B6-83BB-499E-907F-83F26426F3A3}"/>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8D1C48-0449-4594-A202-B579D345BB47}"/>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6AFF10-C348-4425-B413-4B6C4E5C4DAC}"/>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FA89E93-ED1E-40EA-B083-CAF70A030709}"/>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190D8E76-1DBD-4CD9-8D40-C37A87A1908C}"/>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1213E91-FF16-4E4D-82DF-6748BC998B5D}"/>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0879F06-87B3-4AD4-97C8-E841000CCECE}"/>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F0449BF-CB69-4E4B-9EFB-1EEF54E302CB}"/>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F1EA4CF-457F-4E7D-BBA0-3A463F499A12}"/>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A13084E-3B73-4977-9BD7-746134F84B52}"/>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9109D3E-FECD-40AC-A21F-B2AB3BC3F5C4}"/>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8E9A969-B710-4BDB-AE0C-46BCFA8724FF}"/>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2D6567A-2A82-4ACC-A750-E587CE37F722}"/>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6DD0C97-287C-4B6A-A110-A27CD139C4B6}"/>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34B3A5B-0FCE-46F5-8467-DA7320631435}"/>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2B74B0E-02D1-41CC-B807-B6257E3A862B}"/>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918515B-C824-4C14-8C44-307430D97D76}"/>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62319-38E6-45D6-B827-2E3C839BBF60}"/>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7FBD2E9-9A50-4F26-826D-B8659165AB7E}"/>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FF56451-0BB6-4372-BEF4-E58B260C4C3F}"/>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23A8600-EF21-4BFD-9C38-64C62A98C118}"/>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126AE1B-841B-4409-871F-E9033E7ED2C3}"/>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A2EF932-B1F8-42C0-B61A-E5C180C5484F}"/>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0397DC16-4AEA-426B-822E-76129CB29A9E}"/>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7236EF6-825E-42ED-8FE4-A589C4655516}"/>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A222110-3C73-4914-8147-7E2AD1E06645}"/>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F2054E1-8502-47B0-8A0D-DD3757554F01}"/>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BCAA61C-7DE9-4893-9ED2-9C88EE8BBFCF}"/>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0B33427-7433-4394-BB92-0F31F5BA4C56}"/>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7526696-50BF-4B55-A4DB-36A5CEBE534B}"/>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A55097F-83A6-4E50-98A7-6024720B3D75}"/>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0E32518A-465E-4BF4-A5E0-6A4EA6B8D29D}"/>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00C58F6-1E01-4375-8547-E7DD3F8E93DB}"/>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55CF8FB-F591-498E-AF84-8E4766F884D3}"/>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888F0D-0EC2-4FA9-BC42-11140FFF86DE}"/>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3AED1D4-A316-4A4F-9B38-6C304635033E}"/>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04D645C-733A-47DB-BCF2-666A2109D416}"/>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D7316C5-4F17-42AD-9C93-ED036055CCB4}"/>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B4F2F10-D9DB-4A20-AE34-DEE8C307C653}"/>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0AEB194-3E99-4493-8E09-214F5531486F}"/>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B74C666-2FD0-4ABF-9567-847B4130953B}"/>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25B923E-81A8-4C4E-84B2-C0B843EFC766}"/>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F155A2C-AA5E-49B1-A4D1-DF39C321517E}"/>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1469535-A5B0-467B-B8B0-65152493852D}"/>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80FEE60B-577B-493C-8ED3-424DE3B805AC}"/>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3BD6F35-C041-420D-8F84-530A928478C3}"/>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DC1D6624-75F2-4B0B-B21D-97933180F354}"/>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6F89BEF-0F58-40B8-B158-86CDC44A76C3}"/>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D70070A-5626-4972-B814-273C73035AF3}"/>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5008B72-0EBE-4F63-998F-4B50E0D4E0F1}"/>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144201E-8850-4B4E-BD57-D77B219E6FD3}"/>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112B351-01B3-4739-86EE-1DCB9AA1875F}"/>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37DB5D9-33E8-44D0-B435-A31BCA39C04A}"/>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E606ED0E-BD2C-4D34-829E-45983F157634}"/>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0B61CDD-BE85-41FD-999E-48D57B79AEC9}"/>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52A0248-EEFB-4A49-9E49-FEB4A90C64E0}"/>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F7E544C-C5B1-4EE2-8883-B791CD731520}"/>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E149FC5-830D-4948-B1F1-668B713A0616}"/>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CCEC2C6-B302-4176-8628-0C2F79DD8C4C}"/>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E5073AC-9B47-4995-BF56-88C78ED9DAFF}"/>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2AB91E5-CDF8-4D21-B4B8-F14EEBDBF676}"/>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D6466B34-4270-4E77-B15F-94EF0A990698}"/>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A72AFBC-A9F7-40FE-B51F-82C06C93D307}"/>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AEEB93F-A5E8-4909-8548-6909E3DC31CC}"/>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E39E559-6FC9-4B08-BDB8-BB337744A1F8}"/>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33456133-2A6A-41A7-AA38-36299AB81A56}"/>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449030B-C354-4330-A318-4AA46486F52E}"/>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93B4496-D62A-424E-8489-DEF4B2565AF3}"/>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892A9D8-982F-4DA2-A20F-6B46A6875377}"/>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B024F38-FDCD-40A4-AAF8-B3EED49A2846}"/>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377B938-AAE0-4174-815F-30EB70D83947}"/>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DC532A3-E85D-486E-9E1B-A465FF4DA50F}"/>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41F3BD74-08E2-4BA1-B29A-CF580AEDA3DA}"/>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4ABF036-7AFD-4360-86A2-6CE5F185F476}"/>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E518BF0-EA52-4CD5-8A17-FB958325F84E}"/>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13699B94-C991-4379-A2FA-9BA63C484821}"/>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16A5790-3BD0-4BB7-8295-744F6BA238A5}"/>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3B5437A-0F41-44DF-A63D-92A8DE5BEFC6}"/>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340D6C15-7AFA-4BFB-8DFC-943C4205B205}"/>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EE661CC8-56E3-4C0D-AB6C-76D0204F1A79}"/>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028DB7BB-B6CB-4762-AC67-FE446F1564CA}"/>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7FBE4B1-7DE5-4C4F-8088-5773771EB471}"/>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44463CA-8908-434B-A1D1-0112BC5DE024}"/>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429C1932-5D5D-43F6-9317-24B2D2D3B6B8}"/>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B667AE8-04BB-44B0-A899-8C6A8C9FC879}"/>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7B48A1FF-DC75-4A47-B749-64D60E8FD629}"/>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9D01A08-6830-4484-A072-DFE7FFD19FB0}"/>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72AFC27-39B6-465D-98FE-9EC521FEEE32}"/>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A8A5523-6DC2-42A6-A201-8D25912BB19A}"/>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CE65C7A-731D-4E8E-99F3-D04C1B33DB4D}"/>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19B0A5D1-803B-47B7-9A8B-0EB0CA9F09DD}"/>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grpFill/>
            <a:ln w="9525" cap="flat">
              <a:noFill/>
              <a:prstDash val="solid"/>
              <a:miter/>
            </a:ln>
          </p:spPr>
          <p:txBody>
            <a:bodyPr rtlCol="0" anchor="ctr"/>
            <a:lstStyle/>
            <a:p>
              <a:endParaRPr lang="en-US"/>
            </a:p>
          </p:txBody>
        </p:sp>
      </p:grpSp>
      <p:grpSp>
        <p:nvGrpSpPr>
          <p:cNvPr id="212" name="Group 211">
            <a:extLst>
              <a:ext uri="{FF2B5EF4-FFF2-40B4-BE49-F238E27FC236}">
                <a16:creationId xmlns:a16="http://schemas.microsoft.com/office/drawing/2014/main" id="{D97B6E48-26CA-4A5A-AC57-D488473B230F}"/>
              </a:ext>
            </a:extLst>
          </p:cNvPr>
          <p:cNvGrpSpPr/>
          <p:nvPr userDrawn="1"/>
        </p:nvGrpSpPr>
        <p:grpSpPr>
          <a:xfrm flipH="1">
            <a:off x="1416109" y="4408951"/>
            <a:ext cx="305167" cy="267260"/>
            <a:chOff x="6809793" y="1954053"/>
            <a:chExt cx="1048808" cy="918528"/>
          </a:xfrm>
          <a:solidFill>
            <a:schemeClr val="accent1"/>
          </a:solidFill>
        </p:grpSpPr>
        <p:sp>
          <p:nvSpPr>
            <p:cNvPr id="213" name="Freeform: Shape 212">
              <a:extLst>
                <a:ext uri="{FF2B5EF4-FFF2-40B4-BE49-F238E27FC236}">
                  <a16:creationId xmlns:a16="http://schemas.microsoft.com/office/drawing/2014/main" id="{528A10B7-263D-4627-9F78-BD94C5694400}"/>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F0157E0-1DBB-4359-9DD9-2E511C763EBE}"/>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7103387-3192-454A-9D36-99361CDE2E80}"/>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63B8610-0B8D-4B26-AD4F-42F3AEDA9651}"/>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0E2699AC-6EFE-4799-A52E-7192042ACAEE}"/>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8773514-CA25-4084-93B7-F7BA945F32D7}"/>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042E259-F3EB-4149-909A-F7893DD55A14}"/>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2F74D149-C5C1-417C-96CA-784137F78C5E}"/>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D6BA8E1-5A73-4164-95AE-F4923BC53CB1}"/>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C9374F3-E1EE-49D0-A0CA-DD728756E9DF}"/>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0DED97B-5920-4D3B-AABA-D9DEC9FAF51C}"/>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31AE22D-56F5-4BF3-97EC-04AE0B775879}"/>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0B065548-9CAF-493B-BBFB-F8072529AC6C}"/>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8C693C57-4B38-47E3-8009-BD1CB9E4EDB0}"/>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EE70D5A-4AD4-42F6-8010-343F9243BABD}"/>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19BFFAAE-D33E-44EF-AC92-7556AC847305}"/>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607D975-1654-4357-B5A0-E1A6E9E634B4}"/>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2925B25C-538E-40E0-A033-8973BF832948}"/>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9187A973-9317-47C4-9F26-D42D735CE1B6}"/>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718CDD94-4A20-4E18-A3FB-14AEE25EB00E}"/>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7B8C9D68-1B5D-4C50-AFE9-4308F88CB292}"/>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696B2A82-C68C-425F-8608-0FDF53AA6A90}"/>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FF804E23-CA51-4978-B7CC-48628C66DA37}"/>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FFFC87E2-E7D7-4AE7-B73F-624CD491197D}"/>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FBE9B5A6-D795-4D70-A87C-DAB15220814E}"/>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F772699-449E-4776-8C3A-B9A61FEC2330}"/>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613C0CEB-67EB-49E6-9753-2584256A329B}"/>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FECEB34C-B1CC-40A7-B24D-375ECD4DC0FA}"/>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E685C8F4-D7B8-4C01-A0CE-EDC178CF90B9}"/>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D59B76DE-0E79-4E7A-BEEE-04B1D5E577E3}"/>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9F4AFA98-B4BB-4BF5-936E-467F3A7D4980}"/>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A1AC697-DE66-4954-B0F0-34944DEF1457}"/>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72A845D7-844E-4F87-A52F-C35812257A09}"/>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025F813C-DEFD-453D-B75A-FC7B7CE9CA1C}"/>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FE90E798-98CC-4C49-BB91-2ACB9E41D221}"/>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4DAF98DC-1AA5-4985-90FC-F2C9BD7F50A8}"/>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D866B14-D6C7-4BAA-9752-3252DFB7DD59}"/>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EF573B19-5AF5-40E4-A9B6-62637225102B}"/>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3780F65F-68E6-4100-8FBE-AD75A11804E9}"/>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C3DB208-EBEA-4C97-9F59-54274D2C6F1D}"/>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37B6594-A88B-4F16-8C34-3997F129248B}"/>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0C226684-D621-42F6-8033-F3B02776F1D7}"/>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EAEDBD4B-3F28-46AC-8B61-F7D4954CA00B}"/>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395A701-5D5D-44EF-A8BB-D78F2D3EA348}"/>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FF5BF07-CDD0-46E0-961A-2A407A5B5424}"/>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2586AB8-1C07-460A-AE90-A45928DD9F91}"/>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1709F34-7D37-4B19-B801-52EC3A825140}"/>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3F961AD-9E21-473D-8B04-20EB0CF458AF}"/>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4AE2F4C-3197-4600-AD1D-9E3487154ACD}"/>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C65A436-EE01-4E5E-9726-02E6084FCCF1}"/>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3D1180C3-E42C-4844-9B81-A340E049AC0A}"/>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EC0313C-81FF-49D2-8F8B-7B7704903D8C}"/>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8004AC3-0063-48FF-95FA-936E9166B050}"/>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01BDB315-0DA2-41A5-B092-DFD5E0F0685C}"/>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0F640866-7418-4D06-B48B-32AC0672FEB1}"/>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DE3A4B8-537C-4CEE-B685-D709AFD777D6}"/>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30D2350-5E37-41FD-A938-D39C3F48E2AF}"/>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41B8A32C-BE2D-4E59-BE7C-9C905825E8B5}"/>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602B1DD-58EA-49DF-9192-4B87A6ED76AE}"/>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E86E319E-9D92-48D1-92CE-868DAAB18649}"/>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3794CB4-FA1E-49C1-8F01-3B72E4994ACF}"/>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3CAB7D61-CBD3-40ED-8187-2C2ECD5D86FC}"/>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00D04417-EAE4-49C8-B68F-BF0C68CDC147}"/>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EE73F419-68ED-4EB4-9BE7-490FF07C0DBB}"/>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46A2098F-D62D-4C00-99B6-74E08F4E950E}"/>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856345F-21EA-475C-BCD8-5E13A6411A5B}"/>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7AF7C2C-F32D-4AD6-88AA-7F1439F67A27}"/>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CBA71A16-8B1C-452C-9E5F-1E1F6CB4C897}"/>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D9155C62-213D-4C49-9BBE-010C14D382B3}"/>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7F47B9DA-018F-4BA9-8539-9CE5A15229F9}"/>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C9FD31EE-3D9B-49C9-BDC9-E1131DC1E90E}"/>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3609DD87-4AD7-45AE-AFF0-04F2635F3B9B}"/>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967B229B-4F31-4CE8-9409-665C2A05B8F7}"/>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BEBA110-334A-48C3-8000-9E2971AB0977}"/>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F361275B-8708-43D4-BD22-BB69525FC7D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580522AA-01AD-49E1-B53D-E6EA106E1874}"/>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2ADA1D6B-1BE0-4DED-98E2-021E0F6A5028}"/>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1BF8C896-4A9E-458D-9B2A-944A2B2B616E}"/>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73847D6-1250-4CD1-9E48-3B4014FA17E7}"/>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414C5CE3-DEF5-44DB-8403-96F675C2751F}"/>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31D3FD8E-735D-485D-A5EA-ABFB32D6A599}"/>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CE6E860C-BB47-4563-83FA-47735AA16FD0}"/>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AF2471EE-0A11-4E92-A657-DBF181EA2BF8}"/>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586F05C9-1CB7-42D8-AB1F-2A5F3E389034}"/>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DB9377AB-5059-412D-A32A-C268F0F6A8ED}"/>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58246AE5-5C11-4B57-BDA9-6FF59367C150}"/>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C539F073-3E3B-442E-892D-0F8FD6E13094}"/>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4DFF1FC-1B22-49FA-AB61-B7A482C15FE1}"/>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56703AF-5C38-4643-8CA2-5E38974B2D2D}"/>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C62849D7-2D2F-4514-9663-894D40142C20}"/>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7C909A6-B0F7-49D8-AA34-EB8492F78359}"/>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CB1DB971-359A-4FCC-9EB4-C09EDAE24426}"/>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88E5ADDF-BD23-4E87-876D-C0A71A81BC50}"/>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C7EDDFA-879E-4A51-B7E1-D1CFA2DE8E1A}"/>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2AD8F58A-1F14-4FF8-A402-3E34FBD7AF9E}"/>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5E96857F-9CDE-49D3-9266-74DBAAB73037}"/>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FCF220A-A801-4D45-81F3-3BC8DCE9CC96}"/>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F57241A-51A6-4EF3-9B72-17CF65896428}"/>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7E87D8ED-52BC-497C-934C-5723486B89CD}"/>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CFA2E4DE-7A9E-47D2-A879-65233C6A6B47}"/>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BC4815FA-D694-4C6D-B501-30B28C907093}"/>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7F074907-3C4A-4ACD-AD71-F3E71C480059}"/>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4442504-7BB1-46C7-BAE6-18EAAEAB6D88}"/>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B5502638-1A6F-4316-8150-9B3EE8A0088E}"/>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E524679-1131-402C-9467-7ED9071E4587}"/>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5443B7F-3281-4093-83C3-3B068E33C943}"/>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5B372FB4-A478-463C-8CE4-0CCF7E24014D}"/>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E726ACD5-F275-4D77-A9B1-5E0136BA9849}"/>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47F15776-3294-485D-945B-D22431DCD172}"/>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BB0EA62-04C6-49A0-BC00-29F2240878E7}"/>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D5EE591C-35E3-4308-AF85-F08E34556C12}"/>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C54A2993-6A16-4D41-9004-5DC800776DA0}"/>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754DF530-2C8A-4F1D-9847-72ACFA6B1EE7}"/>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AB1B805F-4CB6-4C58-8586-1F4AE0E6E5E5}"/>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748093DA-5953-4F96-80C5-773EBEE42ABA}"/>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84BDAD9-3DC2-4632-9A8E-C26A40142F3D}"/>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FC25BFEF-1CAC-468B-A064-DC09D9791955}"/>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D941FB56-3362-45BA-9BCE-F5722EAC79B6}"/>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184F1A8-37F5-475A-9D2B-A114EC6EC5AC}"/>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BF9945C-11EB-4167-B40A-4BB58538B3FE}"/>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4D9B60A-70FA-4A8D-892D-9282818E7D6E}"/>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E79FF00-6326-4A91-A5B2-0E69F0126458}"/>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B855D0B5-88AC-4A93-B883-906A0EA91DA4}"/>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CDBE60D6-86AF-4EF0-AEDF-B01B3E23B01B}"/>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A5A9D12-000C-41AA-A5FC-41D023597BB1}"/>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552C614C-619E-4561-8F6E-B0202879EA35}"/>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549BB059-0338-4DC9-8114-8E861AA63854}"/>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156756EE-626B-45D4-AB35-D70654503FD9}"/>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BB12B297-F738-4E6B-A193-B7DEB1F1FE21}"/>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4AFE33D0-5855-4E5A-92EC-DB26837A14A3}"/>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FA391B56-A5E7-4788-8569-5FC0A4D609D0}"/>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3EA88C8-0265-4E5C-9425-CECCA38ECEF1}"/>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05FE99F-7FE0-4BD0-B864-F7689E47F677}"/>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079F16FA-0017-4B5B-AA13-3FDEED74365C}"/>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B848461-D0ED-4201-A29A-667AB5DBF3BC}"/>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3408047F-A323-46F3-9B81-6177D34F8455}"/>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DD1F1CD-73BC-4024-87CC-BB31BA0D3EFC}"/>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40BF21D9-0CEA-43D4-B66E-BEBE07C3B896}"/>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45F086C-D419-42C9-AAD0-707433F3A2CF}"/>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7AE0F74E-32DC-41C6-9AC9-A66F9ADF4239}"/>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412EBDAE-959E-4A6B-9353-86D54A98C4C4}"/>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2D7FA307-F887-493F-999E-9065A12CD5BF}"/>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D473749-66E7-4FDE-9E31-A1211D57CE0B}"/>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2A155337-D70E-4322-98C3-A3FC856F600D}"/>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CB70E820-B4C9-467C-BCF9-14E348A243BF}"/>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CE7D92ED-E304-4F97-B5ED-BD31433FFAD7}"/>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B0C66C91-5741-4F93-9E4A-AD870BE036A2}"/>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745CCD33-415B-4334-9FEA-F95FDFBA0676}"/>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F9C290BD-B57D-4871-B68C-83695F3C2524}"/>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23202B86-3169-46DD-BDFC-9AA870002AAB}"/>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02139B64-B19C-4380-81D1-8D15FB55F6CC}"/>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EE981A31-ACF1-4024-AD74-AE89361443EB}"/>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0C61A143-0271-43C9-A4FC-D76D8DDDCE43}"/>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CFC3622E-306A-418D-A73A-0B6914BA61BF}"/>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382B76EA-B7F9-40D7-A34E-CAE3380DE65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117E9652-85DA-4CEB-9003-0FE655A4C2FF}"/>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C335276D-A669-4DD7-903F-22F264389F3F}"/>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677C3EC2-8CC0-491C-8EB5-8DF4010CC29D}"/>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A1667BE0-3D39-4F4A-8F9F-EA5385A85B29}"/>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0D777166-99CB-4204-9F4E-55A667AE5B17}"/>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44871861-AF93-4A3A-B273-2A65948769E5}"/>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E700E5A-CC62-4D56-A6A6-5708B0B59609}"/>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00DAE169-0820-45CD-8101-F7B2A0549417}"/>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EEE06EFA-6FB7-440A-914B-A09911B4A241}"/>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0141924-BC8A-4B8A-A1E6-D800E6F57B00}"/>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1E1034C5-BD28-453A-A6B8-9712CE7DDEFF}"/>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8E92E377-4E3B-48D2-A953-71B4D09F8187}"/>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6553494-BDA5-4CA3-9AC9-5A4C7F4B50D1}"/>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23EDD921-786E-41BE-B450-5028766C3DB1}"/>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D627F85F-144A-43C3-80F8-F344B3B7E8F1}"/>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20083286-E455-4BEE-B02F-EF90B5601306}"/>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DDB59A0F-3456-4F6C-8A6D-1BCE947BB482}"/>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F818D25F-44AA-44F0-85A4-AB9CEC7A1C6C}"/>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8E880902-B91B-4079-925A-215A8F693534}"/>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0E8C8325-5F9E-426D-931C-5F323DFA9D7F}"/>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9740B689-A046-4EA6-A2B2-2EA8E5C3B941}"/>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5BDA0858-2562-4E62-AF07-5F0E28B42523}"/>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A62FAA9B-BDA0-452A-A3E9-14AFA17B78D0}"/>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A62EDD6D-8BA5-4FA0-BC81-938A7738D1A4}"/>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4E62B571-AE0D-4DCC-B2A4-C2903683C067}"/>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43579D6-6EF7-4A3D-91E6-3AB5869881F2}"/>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DA4ED175-0D74-46ED-99DF-6E3BA82467E3}"/>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A971FA75-C1C3-49F0-8ECE-C4751C72A141}"/>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56DD5AF8-C0E2-42C2-B286-3834DF162BD2}"/>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726D3359-D87B-423D-A914-10CFAA6F3B33}"/>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D2D8EAD-DCD5-46BB-9F31-F9D63F29A4EB}"/>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18820A0F-8022-4CAC-8EEF-EFE2658563B4}"/>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D1761934-F690-4E2A-AF4C-C26053FD5095}"/>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E0DD13B0-B1CD-43B3-A01C-216381413670}"/>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4BDAE628-1276-4D5C-AA8F-9E74F8D44CE3}"/>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6DF4C7EB-AE42-46D9-BE48-64D0F64A180F}"/>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6A13A517-BB0C-4829-8CFA-66CB4F7E11A7}"/>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844EFC9F-C5D6-4472-B49B-7721B91B2537}"/>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C5123618-678E-4EBC-8A4B-F1E84CC3C8E4}"/>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5DD61FEB-FFA1-4187-AF28-5ABF1EFAD83B}"/>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498CF508-8E1D-4261-89DF-6C59709FF9FC}"/>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9AB2162E-54BA-43F6-B26A-0D943078698D}"/>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79713FDE-932B-49C3-A7A9-24D4559DC119}"/>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638626FB-298D-4C5A-AF27-030D119A678D}"/>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AA50F77F-DD0C-4EA8-9EF4-352770424DA5}"/>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F03A2275-6BDA-4F7D-A9CD-676BF31DDEB4}"/>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8C6A30C9-0FB8-4A1B-87DA-20437440B5CB}"/>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09503099-7203-4ED8-BFD8-E55A226F5406}"/>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2A96C0DA-065B-46EF-98D0-D3E987902FD2}"/>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68729FF4-775C-485E-BA65-C11D7464F2DC}"/>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75A419F8-EBFE-48E4-ADDD-C7C58054ABA7}"/>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B71823FF-3395-48E1-AEC7-592F8FC15115}"/>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6C2CC0BA-9850-45DE-979B-831D52B526CA}"/>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0727176D-4543-49C5-8B7D-8CFC1FAEA989}"/>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7F732547-4B4D-4587-A42F-886BEC4182DD}"/>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BA0678B3-B658-43DA-9981-4A141894B497}"/>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4C70D7CA-117A-4236-A479-1A30B1EE40A0}"/>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7A54995-3CA6-44BF-AE29-EC5B61241B50}"/>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E3FC1436-3B67-45BF-89F6-2F53483284A8}"/>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D9235C63-3B5A-47F6-B77F-0C6E966648C1}"/>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76121466-1675-472E-9871-862FF1C65D7C}"/>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DEDE7D1B-47DE-4CFD-ACFF-E86E2E973EDD}"/>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1CE1D9D2-368D-4A04-A64A-E16DE05EA345}"/>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E4C8067-7A00-4C7B-B0F7-75CDCD9EB403}"/>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8DD3A520-07FA-46F7-A3E6-F2B435D6FE78}"/>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20401309-8F6A-48B2-992E-34226AB2F3DF}"/>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06254EE8-82A4-4220-A0E1-FA8B6BE49701}"/>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4BF64791-F57C-4B83-9875-8A61D5095187}"/>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2353BF1F-1B20-4BDD-B125-3401DFCA8841}"/>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4310EABE-8736-4744-A7DC-7C35D245E848}"/>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0928C392-0BA4-4DD4-97E3-7EAD9B87FD51}"/>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D5066C2-8E2E-499B-B39F-AE203B991264}"/>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C130FDB3-0967-4835-B891-47E39F01D9D4}"/>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548E22A3-6CC1-4583-970F-C62405B4A4C1}"/>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ECC8F7E1-2A00-4C38-9970-8888C7F243D4}"/>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12B18AC3-E049-4691-A60F-78B09B5B4AD0}"/>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4D5BD8BC-7CBE-4F58-BEBD-C3C835E5917A}"/>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DB40658B-B703-4B6C-BEBF-591AC5178438}"/>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D9FB729C-A1BC-4F00-9356-4EF56F9FFFC2}"/>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03C66CEA-66B6-49F0-B7A0-751E4290C81C}"/>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488AA0A-6CBF-4E3B-8971-AC838C131786}"/>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318D195B-5270-45B3-BE82-0B95A4CF0CC5}"/>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12BC676-EC01-4498-9ADB-DCF201C15112}"/>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DE74DCB2-2964-4536-AA09-36CA20665E77}"/>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4A65BFC1-0816-4C4F-8D9E-AE2757EA8548}"/>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C6ED1504-C5BF-4CF0-964D-87B0AD283A78}"/>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B46C5867-706B-4420-A9AC-79A2518A4E39}"/>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C2C6AEBC-118C-4330-A49B-AD9E1C6255F6}"/>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42292277-685C-461C-AC3A-42AE91D43870}"/>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E5111CAB-6654-4DD3-8267-68B90209889E}"/>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7908E810-D005-4441-9C51-75289EBBE03A}"/>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AE4B3061-2F3A-41BA-B990-7B847B2E8EA3}"/>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F99FABEC-0ABF-486F-AEAE-5CE02B10D1D0}"/>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797A7923-249E-447D-BABF-578B28EC7F4B}"/>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57688957-A9E3-4A6F-A90D-81C082F98B1A}"/>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446BB9F5-856B-4888-9EBD-50976CA2DCF4}"/>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66A01FAA-0567-4EA3-8BAC-5942BEFE02A3}"/>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E58976A3-B86F-4AA1-8585-2BD70BFF93FD}"/>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674C7934-7227-457C-804B-942DBAD56E67}"/>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9D37B59F-10C5-4B92-AEE7-F93C0D0D17A6}"/>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F5E2AC9-D374-4EB3-9BFE-1247B0148A5E}"/>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7977F7E4-FACE-4E7F-BBD9-EDFA2BCA1A56}"/>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FCAEE83E-F828-4F09-BF6C-202533DBEA41}"/>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E9BE1B58-3DF6-4141-94DA-A78144A73567}"/>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3B71E43E-F837-4208-AE83-0053D0223A7F}"/>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8696D818-76F6-4822-8233-39C8150CB540}"/>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321385B-5668-4FD5-B01F-034A02F050C3}"/>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9B90ED57-AA8E-4835-9630-B88691153B77}"/>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53230EE6-2616-4080-90B6-CC76190C8C53}"/>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9581D6C1-6ED3-43FF-B00E-20694C82DBAF}"/>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5418CE03-C045-4198-81E9-5833E791B9C2}"/>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1AAAAB9C-2460-4522-99A2-158C25A5E261}"/>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FBC6755E-8944-4AE4-9FA2-D0B2DEA31CBB}"/>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BDB182C8-2A67-485D-93DA-3815E425B583}"/>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D2E835C8-0533-47CA-B34C-96B00D6A2FF6}"/>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DA4AC031-9B0B-489E-894D-3CD77598E715}"/>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B2B55ED1-52CD-4621-B962-56CF769952AA}"/>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CF785E58-A3B2-4DB4-AF8F-36AEE56470BC}"/>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CEC915F8-5286-44DC-865F-7CE255F68B9D}"/>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AAFF7C18-5CF2-4A25-87D6-820ECF506228}"/>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AF4230FA-8D31-4A7A-8038-2C03276901E7}"/>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5A5C00F1-C219-4963-8B7A-CA0F6566D74E}"/>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D27E7670-5CD6-4874-A591-95A8FFAB1023}"/>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D7763EC7-D1D1-4E5E-8EB9-2F42FEC7EB4C}"/>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E3CA08F7-0DC0-45EA-9E86-4E6BCA671834}"/>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D64FCC17-C3FA-4DBA-9F5F-F50F7E58F417}"/>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BA4F13B1-0694-4EB1-B652-847CE7149EBF}"/>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37FA484B-9E24-4152-A351-BBD22EA9A14B}"/>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8CDC33E-C61C-44D2-95D9-19C4ACDCF6D6}"/>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EC40D927-BACC-4DE3-91DA-F77C14C0D419}"/>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D60A07D5-E9C9-424D-AE9F-5842D60D5E75}"/>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AFF76391-EDEC-46FB-BBC5-D04CB9BB4ECB}"/>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89BD7E13-B0CF-415D-9546-0E2BB05A64BE}"/>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ED644F8C-E61A-4804-830C-B5D7912EF221}"/>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60413C4C-DF4A-45CE-B84E-B72E2B7643C2}"/>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7349DEA5-297E-44A1-AC8C-FB8A646597F6}"/>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36C5E1FA-955D-4EF1-B3F5-A7D1D81659E9}"/>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C207329B-6009-4D05-B52D-58BD90219D7A}"/>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D3B0E3B7-0F42-499E-BCC2-959685AE7501}"/>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7F86404D-A987-477D-B328-C9F58A844C39}"/>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DD9B3887-6E5B-4C34-BE28-0F7CFA29678A}"/>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0F65CC33-11A8-469C-B805-C09B1E3C904F}"/>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999B29B8-19EA-4DA2-A568-6E82FF91C956}"/>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14252505-0099-42FB-9784-F79CC42E3F05}"/>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7D794CE7-D147-42E3-9E09-F1A33DDACFFF}"/>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03884BAB-DC43-4C8B-B1B8-D927E64C0869}"/>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A331F8F7-CA21-406C-8D8F-960BABE14F35}"/>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F794D562-E023-421B-9962-41F634AE7C05}"/>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1F4F3992-A23B-465D-9CC3-61EC70EAF9BC}"/>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0D7CD9BA-B039-475E-A917-8E526B4495FE}"/>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CE4288C-6874-428E-9545-EF23307A5B54}"/>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9D65D35E-6B82-4B05-83C1-B7A051980A13}"/>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14D7DA7E-CA87-449C-83C2-AE5897EEC658}"/>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495B0D20-C04E-4B06-8F02-0782D44AD442}"/>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BF16ADF4-A695-4D50-8784-FBCD5AFA94A4}"/>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F5450C3C-5A2E-418E-B5A9-7A04008C3600}"/>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0CBA7698-5062-460E-98A8-B09989B6D170}"/>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A771278B-79F4-4F6F-ADC9-99620F067776}"/>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5CDA3E53-60F0-49EA-8740-A5CE5F82C2F0}"/>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D95D07F3-133A-4CC7-8BE6-C0063CCCA944}"/>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086C44FD-9707-4FB9-8A8F-108440B525D4}"/>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2F330BC7-0270-4BC3-A40E-93007A06202E}"/>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6E9482A2-29A7-454C-85E5-7DA005588191}"/>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455D90A7-53EB-4157-B06A-B09430B99830}"/>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D36C8E6C-9D3A-4FF1-A206-85F3A7E6CDFB}"/>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495C8725-D6E4-46B9-A291-FF663C140C45}"/>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915C717F-040D-462A-A302-8C444AB00697}"/>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83F90A75-A133-4DB3-B6CF-FA1A23D42BFE}"/>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3DC24FCA-BD8E-46AE-8596-8975604D9AEA}"/>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E2F5C8C1-AFEC-40A3-890D-32916C65A452}"/>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138483B0-F4B5-4DAF-A387-B11C8209B207}"/>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D1E6C09D-AE0A-44F0-8D86-F0F098516851}"/>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6E1AF6AB-3299-4206-A871-CC78DEE9BCDC}"/>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B2BCA9A6-C23A-4C60-9EB5-31E17BD05155}"/>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0060319E-81F5-4186-906C-2C6FD00121DE}"/>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0DFF086F-57EF-4A1D-A0C7-514A41BC2C30}"/>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002C823F-A918-4019-AAA9-4EE57A4BA1D2}"/>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015D52E3-C15A-419B-9053-1B93DE7DF526}"/>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E609B678-FFDE-4E27-ABA8-C4E2DC054FAF}"/>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5E5FCDF9-DFCD-4176-9442-935C8ECBC336}"/>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31830980-5B69-43C0-AC40-43ED12252B82}"/>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7E4FF519-BEAA-4DC2-911B-B49149B84DF7}"/>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0311C67B-EEEB-49B2-A419-795137B19529}"/>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334E79A6-4C24-46B1-9905-914B96639E22}"/>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FE51BB9B-74DA-49CF-B7AD-EB47D0E7BBF2}"/>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A4403A65-A0DA-4BE6-8012-FD64DB8C1664}"/>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B7800809-CFD1-4E87-8BB2-44F2E189EE43}"/>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582767DE-85A5-44F9-935A-8C054C0AD02D}"/>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7D2CD8B2-1446-400E-B76D-4826E0058807}"/>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563A763E-2E2D-46A8-9A09-2EA882CB764F}"/>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FDD3C529-F9F4-40CB-945C-F0220EAA58A6}"/>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D30BA5D1-8E35-4CED-9F84-F4F76DE2B2E6}"/>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95E6C192-A302-462A-A238-55E2A12B919D}"/>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2209B501-CC3C-4831-9EDD-0E5D796A750B}"/>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6DC067A5-1538-4EF0-961E-CF91779AB220}"/>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0422F0D4-8BE9-416A-86AD-B5D03067C615}"/>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252332B8-6D40-458D-BD7D-FA45D342BB1F}"/>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F9D271A3-19B2-43F7-89F9-F29E556222CD}"/>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0E8F4DCB-5483-499A-B72D-CD4D27E47208}"/>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95D58A6E-1421-462D-851B-A541CADE4597}"/>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CF6E978-E6A3-4E28-B48C-5B2F13638534}"/>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929092D0-582C-4097-8F4C-4EB1A2C7EA4C}"/>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900CB207-087E-47CE-8AD4-BCDE0764DC8E}"/>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DA69FF0B-5E17-4AF4-A8B3-599499B1957D}"/>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DADB0F6F-1CDD-4FB8-9D68-45BE9B9943AF}"/>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DC51E39C-1E6E-404A-BA15-A48AC31698DF}"/>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B1DF6320-2719-4BBE-B772-BDB8A206D6D3}"/>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70887775-4FB7-4E8E-A540-78567A2FCA3A}"/>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22E0B499-7BCE-4E28-9306-EDDF1AEA6042}"/>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B6E6A8D0-5039-4ABC-AE1C-BF89AA7AFE4E}"/>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8E5F2924-7410-4270-BD4F-54606CA23B1B}"/>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14FDC4FB-AC4A-4FDE-BAFA-DFCB2670C03E}"/>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D5CBEC64-D664-4AF2-89D6-457B83B37AC3}"/>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F38EE161-04E0-4E91-AC33-4A23A9DFA41D}"/>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A9E1208-026F-447A-A7A2-D2F24BE66359}"/>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1EA15F2-449B-40F0-9562-1687936D5D98}"/>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0F421927-C9B8-4B0D-AE06-200D80FCE5BD}"/>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00E6BB9-C199-41AE-B8CD-68DD07417314}"/>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B94CAAF2-08F7-4374-8536-CFD427C298BB}"/>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F93C2788-3CD8-40FD-92E3-C0ABF648C40C}"/>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63CD8F10-0AE6-4055-8CF6-E24DF6CC7772}"/>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926210D-F86D-4C52-8513-1612507B861E}"/>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4F928FA-E70C-4EF6-8761-BC2F3E8DCA8A}"/>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F29DBAC5-9AA1-49B2-A4CF-F63690AD92C2}"/>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69F7AD43-7D18-43F7-8668-FA339C6D0B81}"/>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E0216DD7-A2C9-4E64-A4C7-45DED34B65E1}"/>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6C916F1E-E126-46FC-A9BC-ACD081A36F9A}"/>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AAF86D6D-B203-43A2-83C0-E75846E02573}"/>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B87ED2CB-8ED7-4979-ABA8-953FE2D6CF9A}"/>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C67F7AA4-7589-4441-82A8-7A1184B26676}"/>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CE684E4D-64D8-4BD7-858C-25BEA337DCE7}"/>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B65CBE22-745C-4221-9FDD-9FC7BF0FE765}"/>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8D464300-0639-4F6A-8BC0-1E228BEE0AF1}"/>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B08433D4-0D11-464C-AE80-14DF63DB0E93}"/>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D63BD5C5-4366-4FB9-BBCC-E255904C8A10}"/>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2D58EB16-4A96-48C3-A096-F61DC733C688}"/>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36849752-C12C-4692-B995-4F297E51AD3E}"/>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E2C2708F-C059-41B3-83C9-15D797BE31D7}"/>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DB0769B-5504-4B98-9890-E391C7FEFD40}"/>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2C713997-F1DB-4F0F-810F-5773A83FB2A7}"/>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A4A5F527-A61F-4B7A-A28D-B91083E3F3D2}"/>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060D8F14-9E21-471E-818F-3D96F9E14632}"/>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D57ECA77-6443-42D0-8D03-2C5183F82BE1}"/>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5A790FE2-03B9-4985-97B3-7796BAC75AD1}"/>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C42FE64C-4965-4B60-9D9C-E0207F50FB2A}"/>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7EF07AB3-2E1C-49A0-A527-8C2F982C20DB}"/>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CFD539CD-AFB3-408C-976B-8E1A6F9CDC98}"/>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C2111CB-EF17-4E80-8662-20E91B65AA9E}"/>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1F0D9602-1647-4536-B2FE-145AD60797F7}"/>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86D7418D-09EB-4E5B-80D1-1875CA18B141}"/>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BBED9627-CB43-4A5E-9DEE-33C3BC7B980F}"/>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AC430ECE-8BFA-49D0-B33F-2F079511B3D4}"/>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246B4188-A5DA-4566-BF36-C5D7644CFEE0}"/>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3EE88676-5430-4DE0-A745-399D4E0DF857}"/>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21EFD2C9-CF9E-449F-869A-E3AB1B591C58}"/>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AD274963-CB5A-4C0F-BA1D-2479699D40CE}"/>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C2231D3F-2C46-445A-B54A-668EA5CF2E92}"/>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38E7C2D0-E1F5-414F-9865-455555FA7DD1}"/>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DC363281-6997-4DCC-B090-CBEFFDEB2CE1}"/>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537BB3B0-93A1-4232-B262-2A7A23AD80A1}"/>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E71C1CB0-D5B9-47FB-9817-AF94E00070D1}"/>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876EA239-CED2-4ECC-955D-70148B3EE94D}"/>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B06F2B65-D717-49B4-9958-A6973833D1F3}"/>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8D24D6FD-7217-432F-BC55-B9702E051A68}"/>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221EBA23-162C-4171-B001-4C734B9FFFE0}"/>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9FCF586-3EFD-4EAA-B171-2C8AD076C47E}"/>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E2701315-B2E9-44F7-97FC-716FFBBCC1D6}"/>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49EACFA-CE43-489B-A235-5FD728672484}"/>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08AB19DB-4C64-4342-8DE3-5AF2CEE102F3}"/>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989BBD7-407C-4F27-9BFF-95E54D5C8867}"/>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3AD654FB-393C-4622-A598-9B706BE3CD0A}"/>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DAE300A7-CA54-446B-A058-789D95593478}"/>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F7801435-53B1-42EE-B39C-0E13395932DC}"/>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92BEF0DB-1A31-4AB5-8356-57981B1A27F0}"/>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DD036D2D-57FA-4EA4-A1E6-68ADB6C49E5C}"/>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EBE2487F-025A-45CD-A85F-887834E5EE55}"/>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A73949C8-87DB-4B3B-B5E9-D0ED24F64E47}"/>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33B99506-6754-4B69-9C74-82E460A4FC1C}"/>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2F5D5AD1-F9EE-4F23-AE0E-78F9BD0526A7}"/>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9279F550-1DFA-48A8-B83C-9681C4013791}"/>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grpFill/>
            <a:ln w="9525" cap="flat">
              <a:noFill/>
              <a:prstDash val="solid"/>
              <a:miter/>
            </a:ln>
          </p:spPr>
          <p:txBody>
            <a:bodyPr rtlCol="0" anchor="ctr"/>
            <a:lstStyle/>
            <a:p>
              <a:endParaRPr lang="en-US"/>
            </a:p>
          </p:txBody>
        </p:sp>
      </p:grpSp>
      <p:grpSp>
        <p:nvGrpSpPr>
          <p:cNvPr id="648" name="Group 647">
            <a:extLst>
              <a:ext uri="{FF2B5EF4-FFF2-40B4-BE49-F238E27FC236}">
                <a16:creationId xmlns:a16="http://schemas.microsoft.com/office/drawing/2014/main" id="{4F3646D5-0988-4369-8988-00D85B874C60}"/>
              </a:ext>
            </a:extLst>
          </p:cNvPr>
          <p:cNvGrpSpPr/>
          <p:nvPr userDrawn="1"/>
        </p:nvGrpSpPr>
        <p:grpSpPr>
          <a:xfrm flipH="1">
            <a:off x="844972" y="4636278"/>
            <a:ext cx="270931" cy="344010"/>
            <a:chOff x="6843236" y="157160"/>
            <a:chExt cx="947072" cy="1202528"/>
          </a:xfrm>
          <a:solidFill>
            <a:schemeClr val="accent1"/>
          </a:solidFill>
        </p:grpSpPr>
        <p:sp>
          <p:nvSpPr>
            <p:cNvPr id="649" name="Freeform: Shape 648">
              <a:extLst>
                <a:ext uri="{FF2B5EF4-FFF2-40B4-BE49-F238E27FC236}">
                  <a16:creationId xmlns:a16="http://schemas.microsoft.com/office/drawing/2014/main" id="{BC0B6B41-1F7E-443A-B3C7-D4E2C74C0438}"/>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38EFEE21-31CE-461D-AA24-D9A341EEAE2F}"/>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57FB5D4-54F9-44AF-B3CA-88E9DE39E332}"/>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15680CA0-F9D5-4139-86BA-0C4A8D1181C5}"/>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9810851D-E59B-473F-BC43-8AAA4D52109D}"/>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659CAFCE-FCCE-4F0B-9664-1986E4978B00}"/>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5449434C-7AF6-4DEF-B8AA-EB895771EDEB}"/>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70073711-32FD-4830-BDE5-26AD3566357F}"/>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5FE2453B-FDC7-4F4E-867D-D03425B90DD3}"/>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16FCCEA4-0CAC-4213-9B60-DE290C170050}"/>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09FC34F6-39D3-4874-BB3C-91BD5CD53C8B}"/>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C25B0B08-95AB-4A5C-8E82-ADD5644FBDF4}"/>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18FD484-0034-4DF7-B29F-B7737FABDD15}"/>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5AD167D9-6AEE-4DBB-9D76-76C120A37A18}"/>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C846068-5946-4B2F-B7B2-F255B5DC4F11}"/>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A327B83D-0F58-4659-9921-25F2DA1F81FA}"/>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4D4BA6E0-ABB6-45B9-8E18-3974258170F5}"/>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385C257F-5F9B-4217-AE3F-ED3AFD53C2D6}"/>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E04F0FF3-06F9-4186-8967-DA3C436F41AA}"/>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D233EF4F-4514-4E29-9862-69162F23B26C}"/>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26C7CF03-CE26-4D43-B449-B2BF5A79F1BD}"/>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74AB9752-3191-4696-8A87-AC4E5E3AC278}"/>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AEC43DF6-07DA-43F6-BE0B-DAC07D5B1489}"/>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7ABD79FC-ECA9-4680-989D-05F5EDE51F59}"/>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5F8D06C3-7E24-4DD9-B4DF-8793A479D0A3}"/>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C743D0C6-316A-48B1-9F8A-11C71244E910}"/>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4171E47E-DAE3-4C3E-B673-7F32B22EDA62}"/>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EB89D2DE-4F5C-4382-B049-9519BC174E64}"/>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601FC9AC-BCE8-4990-BD57-882F49E32611}"/>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DF5A0D59-084D-44D9-BD30-E7EDE59F8CEE}"/>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CAC482CE-0366-4B7E-81D9-EC87FDF48B56}"/>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9CA12BD4-E621-4F3E-9308-ECCF73E88608}"/>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2105697F-18BE-4740-A537-F7D5C1ED59B7}"/>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1632308D-D437-4A31-AFEA-338415E75D32}"/>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093D0B34-9133-4E70-9259-89CAE28D6CC0}"/>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04D81739-B824-4B29-88AC-A910E51E59D0}"/>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DB0902E5-582D-4866-BD0F-7CA946625DFC}"/>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82ABACDD-F662-47B2-990B-96B8A9454D18}"/>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99CCFF2D-7805-4147-8E36-494D999D2666}"/>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1C3703E1-FAE6-4F6A-A46E-87DDE853CE39}"/>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A14A5595-84A6-4209-AC6D-A5285414DE92}"/>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43BD6FDC-9FFE-4A4A-B744-F20C501AABE8}"/>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2038596F-CEF5-4393-9DCC-608BCE54B62D}"/>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5D4FAD11-4B2A-45C0-8664-565137D19FFD}"/>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02399857-0885-4846-AC71-864D9F6A7A23}"/>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467675B8-FB86-4A41-B2BC-A5468ED64B1D}"/>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4C6B291A-312F-497E-ADBD-876E0ACB5464}"/>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1A1B85AB-5A61-4EFD-ABB7-683A6D4B909C}"/>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6AF47AA6-2A69-4579-AC3C-9DF6C1FC5894}"/>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9680F079-610A-4EE6-9321-B9CF70256402}"/>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35E13680-CC7D-4BEE-BDC0-89931FAFC2A6}"/>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83A24C1A-069C-4F95-AB2A-7FD90BD1A992}"/>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AE1742DA-DBC0-4B76-944A-57FF8C2E326A}"/>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9010F611-C7D0-4091-B72D-46ABCC0FE7E3}"/>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459E210F-9A93-4B0E-B3AA-E2641947763A}"/>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A6320669-8615-4A7E-A6F4-CAFD5861547E}"/>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D5D1A7E8-C8F7-4944-B60D-CE372212A10F}"/>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DBEE0D55-3815-4F2A-AA8F-6C0035DBFEF2}"/>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8088A572-C462-4BC7-B4DC-5EDBAFDACB86}"/>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B4EEC4D3-9BB7-430A-B831-568C857C88F5}"/>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A0BE4888-EF3F-4906-B4F6-1F6398993B2E}"/>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1704A19-9400-4441-AE69-7662823DB52B}"/>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D0CF565E-5536-412D-ABDF-E55C9144F339}"/>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F0FE3557-658C-44C4-926D-5166DB33F749}"/>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A7C0B374-99C2-4154-8EE9-7AA73E6E7127}"/>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0F7A042F-21E3-4956-8703-B1BBAF75FF2E}"/>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B14B329B-CC32-4F2D-BB28-0246B53C2356}"/>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B9C08DE0-B2CA-4179-9A6E-3430CE5157F0}"/>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AE4C03CB-25AA-40DC-98F8-F0428D20F60F}"/>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67068892-5EA7-4A47-BB44-86B48FF53338}"/>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DAEB6C44-1658-49BB-9E5A-9BCFCD57A5A5}"/>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0B987E61-8072-4AAD-BDED-317785C4C82D}"/>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3BA196E6-B740-4E9B-8CAE-DBD3B2E0DA63}"/>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EA1170A2-E0B1-41DB-9701-35DAF46AD3E5}"/>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22622044-9C63-428B-BCBF-DECDF4D388B7}"/>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412CFC69-23D6-4CE2-B64A-28FE09F073C4}"/>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D57B4E8D-5389-458F-8033-0246CDE7DBBA}"/>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38F153D3-9845-4F08-B2CB-03779AB92488}"/>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C565A6C-6578-44CF-859F-C418387F662B}"/>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2262E627-3013-4082-9409-155D9EE4A787}"/>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340D2997-2C4A-4264-A640-7C0F489513F2}"/>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65D995DF-302D-4C1E-A7E0-A583EB3BED1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BADDDCB9-2715-4439-8AC4-A58A15C7A581}"/>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053274A5-D293-4E3C-9B12-408D70AE2B89}"/>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92C4350-10C1-49B1-9B5E-9EA51BAAD79B}"/>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5B1BFF90-207A-4BAD-8C1C-6ECEBC351829}"/>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7398F21A-935C-459F-8F19-DE2EDA3DED3F}"/>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9B795438-A6E9-4A8D-B576-9E140D5C84FE}"/>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0C6E9E32-AF32-41C0-A90E-B5F46EFCB09A}"/>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85F1DEB6-DBB7-4923-AAD2-585A0697EE57}"/>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E25317D8-4798-4CE1-A019-31086D32B64D}"/>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4E0464E0-3F63-4A20-8708-DCFB3E862934}"/>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788E41F-3CF2-4E8E-8709-5A2BD0A92950}"/>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FA6D2FE3-9E57-4B5F-8141-0D2D3515A8EF}"/>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00D427A-EA37-4B14-8D91-9E89593B8430}"/>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46FEFB98-88E3-4C44-999C-3BF4263DDC51}"/>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65A2C406-7788-41C1-A003-A687B3E75560}"/>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FE3C3630-E70B-44D4-801A-2DF2E5ADDC07}"/>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79BEFE2-8673-434E-A498-C1C0D4E0C6CA}"/>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B470AE7F-2D7D-400E-86A7-85C626770A11}"/>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1B178F65-DC87-43B5-9FC0-6CA8F3F312AA}"/>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681155CF-8869-409A-89E4-0A9BC38E2217}"/>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E57AB052-777C-4C70-8EDE-837C5F7D9C63}"/>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3E609035-7B2D-479B-9757-43CF1283BAC7}"/>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49F179DF-BDE3-404B-9C1A-309AF09674A9}"/>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4C9FB26A-394F-4A59-8716-B77C833A5427}"/>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8B097C0B-6E27-4BD9-9C74-45AFEA374460}"/>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1A54344F-3C29-487A-8FE4-95289EC6CF78}"/>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CDA1671A-AB41-4D6C-A89B-F40E31DDEF50}"/>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A696AB92-4857-456D-9373-F92209477F84}"/>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7273B6E8-7A33-4DBA-B98D-A4F11070748D}"/>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4AF724D1-C836-4345-A474-9CA0423755DA}"/>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B0060E6C-7DE1-4820-973B-3CCC53142093}"/>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FCBA984B-CF2D-4DFA-A17C-AB925869A5E5}"/>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B4E7C107-FCC7-482D-A620-4CEE448A0FD0}"/>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9DBECD6E-2989-4DBA-A16F-7C822DAC7CCC}"/>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3D2EABCF-1723-42B9-ABFF-FC7CC6F418A2}"/>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ABB1DCDA-8628-431D-B737-D0BF87E0416A}"/>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7AD58FB4-6135-41B8-82E5-535D717A56B0}"/>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ACC33EB0-E9F8-4C2B-9FEB-1ACF0CC51E74}"/>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0D063D62-2DA1-46CE-8B19-D5B8120E60E4}"/>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DA31ED0D-FCA7-4BDC-BC5B-0348C1AC25E1}"/>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95943735-5A5D-4599-A97C-F4585B1D3A9F}"/>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976CAF0-2FC3-4624-BD79-59E133D90D7B}"/>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D76597C-48F4-4F99-B5DF-5C4E0D12986B}"/>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CF1B1C8F-2EAB-4D4F-80FC-FFA95F08AB59}"/>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B64C7F32-D4D1-4B09-8039-C12E7FF3583E}"/>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19CD144-7C6D-4D8F-B96A-754C1E76CC25}"/>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FCCA25E2-420E-4638-B44F-C9E450BA2125}"/>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53B6F233-1DD8-42F1-92A4-5BEF02DD3B65}"/>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EA9F2E1D-71E2-4168-BC99-12F8981EE140}"/>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6C8CDA0E-1B7F-460A-B3CE-6DB7F489BE48}"/>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3CE68C7A-185A-4A34-A51A-2B583301B5FB}"/>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B7682D5-F952-46E8-9BD1-8A534AA30C2E}"/>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0E7D18A5-0642-44AD-BD95-E0F448E90858}"/>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9A37342B-4E0A-4376-A96B-9A3CD732E316}"/>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0E72A33A-1F43-4915-8F3D-1B27AB685957}"/>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9AA4E2EB-C777-458F-855B-9ADA37EC36D8}"/>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9A453440-392F-424A-B21E-4D8965D992DC}"/>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8B814CCC-DC66-4FC5-9B5B-76D22F3EB38D}"/>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0B9B94CC-B643-44CF-A2D4-A6BDDCBA3E83}"/>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4ECAE63D-8525-4832-9B4B-9EF5843C56A4}"/>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CA634068-5AB9-42EA-AF09-699910F3C9EF}"/>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9CDC5003-8C0A-43D3-ABF3-33912A94398F}"/>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9BE2987D-7CF8-45FD-9B95-1385C99FE9D0}"/>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C47FD27D-FB92-43BF-85F9-406E9248BCE7}"/>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ACC26871-DE7A-4E76-ABA2-545CB60BA036}"/>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54E04102-21FA-4A50-8ED2-A37F920F882A}"/>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A9E15873-4A65-4572-B496-AA8B6B47FF95}"/>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8FAE8C77-7C60-4B70-A796-BC15B2E09E3B}"/>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37B30984-7A85-465D-93FA-F6A0545EC851}"/>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2FE729B2-F16C-4AB4-9ADA-C391AE855145}"/>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C0B39135-58DD-43A2-A28A-5C53923E31C9}"/>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88B0D180-5D43-4383-A1A5-530FE63F3A5F}"/>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3B27B388-8090-49F5-9D3F-7241CD2F0D6A}"/>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03AF11F2-FE0D-4556-BD48-6A47B4982CAF}"/>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DDE3A3A7-FCB3-45B4-B3A8-85B179C39848}"/>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92115D2-B5AA-42F5-A315-52094EC5F115}"/>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E275DAA4-117E-4AEB-A4E6-A94597EE91E5}"/>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93863E2B-513D-45C5-8393-B9D6DA79CD87}"/>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BDDF95AE-8FE6-4196-8AE9-F7173381A86F}"/>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E5184B02-46A8-4D10-8EC0-04D96CC9D813}"/>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129F2AC7-6360-4922-8776-4F3470F4D8C1}"/>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B9F86077-22FA-40D3-AA4A-5319108358B2}"/>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38AAC76A-EEED-44BF-8555-0CCB503B490A}"/>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C8E2DB66-7C53-418F-880A-EA4323988AA5}"/>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39B15569-AE16-4D05-9173-7B4CDBA4A3F6}"/>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FF2BAD92-263D-4068-AB7D-5EAB7E220E84}"/>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113C107E-7E64-4D13-9C6B-BE1F1F14C03C}"/>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8D2C831-8831-49EC-8260-3CA61FAC9C44}"/>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F5824086-711B-4C17-BE02-9087325DC142}"/>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0E622CF-9C92-4D70-8CCA-24F937311CDF}"/>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EE791029-30AD-4C9B-8045-30DFB74CF2BA}"/>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4BFB028C-633A-4E23-8901-EC17B73EDC99}"/>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4DF3B06D-0DF4-43DF-BE63-507A26B73B0E}"/>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D5E6B6D6-AEF1-4237-B3AB-81848B8C8F3E}"/>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2D85E760-0386-4242-AFCD-7B3131FD2ECB}"/>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C1E4A39-3F46-45EE-AB6E-CF2EA88B0950}"/>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CB87CC51-0E44-4D3E-ACCB-6B48B6D60E2C}"/>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D81BC30D-D4E3-48A0-A71B-A872CEFBC249}"/>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EA5BBCDA-8997-492F-A3A5-1D446BA85F5C}"/>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BF0AF1CE-E380-4070-B1BB-220F72DDB1F3}"/>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05511A29-75FC-41BB-8E9A-3A7485845F3C}"/>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79875EB2-2B3D-478E-A9CF-3E31B823468D}"/>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3A630964-C1B1-4959-AD43-E84F97139BEC}"/>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1753CDAE-2D3C-46B4-97C8-530DFD6A5472}"/>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8963D405-E160-42F0-AF50-4722C92FF195}"/>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6EA5D71E-3491-4F4E-9B3F-0ADCF8B9E227}"/>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ED6D8CE9-457D-4795-996C-BD522D447AFB}"/>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A6EEC68B-8984-4F8C-AB8C-31CA202B5A99}"/>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889F2A37-207C-42A6-ADD2-CCB0155EAD52}"/>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A39380BB-D432-4E5E-B0DB-FBDAADD7D68F}"/>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89E018A8-AC61-43C6-85BA-6D3BB773113E}"/>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F4D00CF1-FA95-4918-845F-F145B53E3103}"/>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6D056001-FF52-4FEF-998B-AD8A39759CD8}"/>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77BBE46C-AC77-4821-9125-D926D7E0D5A5}"/>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A29DFCD5-C669-4DA7-A224-D40AC5FA5582}"/>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8057F3E3-1F28-4576-A3A9-5DFBDCA18187}"/>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6EB28436-278C-47B0-B231-68A928E346D1}"/>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351E527B-C654-47F4-B4F1-EED53EEA81FB}"/>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701F5D7-2158-4650-8E0C-B4D409946D36}"/>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BE356560-3553-424B-9074-EA59D2115AAE}"/>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154A6F9F-6931-4596-8B96-3CC130D7D41F}"/>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9661D50B-29EB-4D89-9FA3-E32DFADB9AF9}"/>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7A2B1E94-304E-487F-88A7-DD3D906EB61E}"/>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5B315129-E263-4F81-B7E0-244A0FA06843}"/>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AEE0AAC0-A2C9-481B-875B-D2F0781670CF}"/>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C62D0EC9-FBD3-4CA1-A7B2-7B3632B86B42}"/>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A548B94A-06CF-44ED-BC09-E69D9FD37936}"/>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08247976-CC1D-428E-8E78-D3BF78BBA0D5}"/>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5EB015A6-7D03-485B-84C3-A1B8020DFD5F}"/>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5BF12F9A-AB0D-464B-A44A-EECC528C8767}"/>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13961D9C-78AB-4FEC-B7D3-F5F6A0057B51}"/>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69EAF25E-6B75-49BD-9533-7396C823EDED}"/>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AA459D0C-E5C5-45F8-82E7-D4DBE77EB373}"/>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727ADEEF-5BA6-4A9E-AF73-5A4FC2AFEC20}"/>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D910AF25-4B61-4B25-9A72-D7FEA5DC3A3F}"/>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E210D099-3E59-4721-8111-F3B25C6F99FF}"/>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59EA3483-B051-4ABA-897E-50E35919F8C4}"/>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E445664F-A48F-46BE-AACC-F6326892CB2A}"/>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76BEA2E3-A175-4B10-80D3-117CF807B4FB}"/>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12CD8D6-4571-4F62-93F2-96D58AF22750}"/>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2FB209A-D825-4DD6-9B8C-EF2AC4E99FC2}"/>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470BF3F8-7828-417F-98C9-821E71E0DF02}"/>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BACC9D3C-0C0D-487B-933F-66B5D50DA344}"/>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E61B71C8-13FE-48D7-8167-CAB9E9860D88}"/>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665DBE87-DEEC-48C1-A461-F871E8117C95}"/>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44005970-FF4B-472E-AC1D-53C465050A9F}"/>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FBFD9862-C08D-4FAF-9734-53520D466C8F}"/>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B72E2ADD-FFB5-48BC-9511-24DB7A814AAA}"/>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24B69873-3F17-4D7F-A943-C34255AB8BCD}"/>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2A4F09FE-F71D-4490-A0CE-A4F13F005804}"/>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FD2A62EA-0E9E-4E62-92C0-85388A07591E}"/>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8A87B40E-580F-4129-A30F-987A28F015CA}"/>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8CEF4B9-F28A-436C-BC81-8095D21B2BC6}"/>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D0DE38B4-C4C9-49F7-B8CC-09CA17E7CC18}"/>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3AB6A290-872F-4BFC-A241-756F9FF7A4E9}"/>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D617DBA6-9B82-4F80-A420-0238163E5A05}"/>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BDF548B2-E454-42EA-9A28-ABFB3CC4BC8D}"/>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BFF94C6A-56BD-42AC-9477-EACA57748042}"/>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7EA934F9-1A9F-4C1C-B5CF-D67A2DC387B7}"/>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462C88E-3FC7-4D8A-A0C7-7AC6C69294F4}"/>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C661FDB5-88B7-42E5-82BC-AA0373D84D23}"/>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30EBA07E-139B-49B2-952C-0082DB5F7978}"/>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25CFB2E8-4DC0-4106-BA0A-74B10A058C8E}"/>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DBD9B751-8A4A-4140-B0FB-C4EEB0343F57}"/>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F6A55A43-0913-422A-84CC-ACAC3AE737AA}"/>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C52D2D0F-90FF-488C-A079-EB90A3872A79}"/>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6296BDC5-A24E-4826-9031-DE205289C2A9}"/>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04AAB8A2-C59C-4F37-A13A-A35D9EAB2795}"/>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CAF469F2-2C36-4C9E-96B1-363F9095AF2C}"/>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1CE06608-AB3D-4048-846B-D21BC1EA14E8}"/>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6D743C93-2FF0-4805-9BB9-896AF9BF17B6}"/>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46ED2535-E773-4744-8B09-979EE0AA86D1}"/>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ADD842C4-EE4D-4CDC-A45A-9B5AB34B567E}"/>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78291934-DA7E-4D33-B7A2-781C76BC968F}"/>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B9262365-DE32-42E5-9B15-CCFC205B0ACA}"/>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0D76776A-3306-48AF-864F-2A4E4464D777}"/>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8AA78B15-DF8E-4506-94D3-D63581F9F8DF}"/>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837B458D-0F46-4B14-A3B3-24A344C33AE6}"/>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6A04374B-2CD1-498B-B824-FDB10C61FE95}"/>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1976F938-392F-45EA-9506-DB092AD0E6E6}"/>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DBF2079B-84AF-4B66-8F4D-1818B1BD48AB}"/>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4F8D223B-364A-49F7-987B-0CE1153CBD95}"/>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14C8A6A-90FB-482F-A85B-AF79425DD6E5}"/>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99DAB7BF-F25D-44D3-8564-5D1EA86DD7FC}"/>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F161B54D-14CC-4104-97A8-2F84222FFEE0}"/>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FAC94DD4-45BE-48DA-B4C1-E613EFE29AA3}"/>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7618743B-52D7-4999-8672-986FA06AA9ED}"/>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C858C076-77CB-463E-9800-A9F41A1AB945}"/>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95B1AEFB-75A9-4D07-8BF4-582D921CDC06}"/>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C4FBB272-7586-4C96-B1CF-BA2ECE70F29D}"/>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2634A2A5-65EE-4317-BD28-68F0BC0B2C14}"/>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967DE6A4-973C-44AA-B6C4-50AEA462AF81}"/>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8F95F1CA-66EA-48FC-96C8-A358CABBA863}"/>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990E4547-A714-4D04-AA7D-FAC02E04EE68}"/>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406D5F2E-A1B5-4D0A-A18F-9DA680B02823}"/>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id="{B3F1D940-2C39-4C09-9DF8-EC54F6C120D5}"/>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id="{303D3558-D6BD-441F-8608-A7B08636AF3C}"/>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7BD3A956-A5F9-4256-8546-E41BF6E8FB5B}"/>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id="{FB943B8E-85C3-4B6B-BC00-6383AA1356FD}"/>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id="{F35C2C72-67C0-4195-A6EE-318B695B685C}"/>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id="{35A576C3-7409-4F61-94AB-6E6169C52B71}"/>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id="{5CDD4FBB-2FBD-4886-B48B-0B7D370F49B6}"/>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id="{0A5D3892-EFFE-4C91-836C-F821417162FD}"/>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DE89CAEA-728F-4AC7-845D-EE218989977A}"/>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8894CCB2-54E9-4AFF-A9F1-7E782E6E93E0}"/>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07361FF8-A345-4334-B678-4A703F4E1B27}"/>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id="{6E5CEBFE-4A0A-4041-9D5C-E499BE2BA3E3}"/>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id="{9B89ECCD-3AE5-493F-834B-C2A23C312BF6}"/>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id="{541902A5-5424-4817-A0A0-EFACBF3B5A2A}"/>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B375632A-CEC0-4C1B-823A-D5CEC986E0B7}"/>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id="{60AE167A-C89A-48CE-BDC2-B87194A73214}"/>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id="{02395CBD-A331-4E69-A499-8EFEBD9BF19D}"/>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id="{EFA29290-BC85-47F0-90D2-D132636678E6}"/>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id="{D7D646F7-3754-405C-87B8-7F3B4A526BFE}"/>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id="{D5EDC369-71A4-4578-9D5C-DAE6D6C2730E}"/>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id="{9AAB1B6D-65F2-4078-9870-34CF83ADD7E7}"/>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id="{45225558-FA69-4977-8D82-0A94B9A82176}"/>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id="{1014E445-186D-4121-8997-4637169BAF56}"/>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34ABB8F2-9F38-422D-84FE-1990EAF861B3}"/>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CF178884-7DF2-4CB0-AA03-6245609AC3D8}"/>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B4BB1FAA-547D-48E6-B54B-FA62B0A1EF48}"/>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F76048CC-FE67-46FF-B77C-98534BC63D07}"/>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331F9C5D-71D1-41B8-A044-3802777DC885}"/>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49733937-7AD5-48D2-9647-C8783D0987B2}"/>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0C7F0D23-28B5-4324-A306-9695BF8D60E1}"/>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563671DA-D0BD-4A4A-B549-68A706EBC5C7}"/>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95EA1931-C03C-4BCB-AED3-87EE8A6C5748}"/>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4E3C38E0-8A87-4403-9396-509AB8FADBA5}"/>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9200FEF2-4E9B-405F-925B-6ADF106B0C7A}"/>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E029420E-13A0-4D43-8177-3FEDF1D36B08}"/>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22750FAF-8350-42BB-BCE8-0B23FD81FAFD}"/>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88B5FF44-AB75-454C-B3E3-8032D5997B65}"/>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B0ADB9D2-BEE9-4011-ABEE-33A3E0D71270}"/>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id="{4962BE17-930C-4460-91F2-3DB9E6AE670C}"/>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F914C8CD-3A08-4766-A309-08F638C1C515}"/>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id="{0067B596-7ADA-47D2-A2B9-94449040AF7C}"/>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id="{8CC08D87-6865-4145-99C0-EA47F91A4458}"/>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id="{94E0B572-7E1F-4007-803B-11524E96CD8B}"/>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0649E32B-8C23-4FC4-A246-160FD9A9CD24}"/>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02A6347E-F9E7-49BA-AA65-EC51ECA02BBE}"/>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47FB0A4E-7409-4B5C-B21C-87C9D88EC906}"/>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6C3E75B0-EBD1-4270-B0E3-4AEEF86CA0CF}"/>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F25D5865-803F-4587-A926-DB11C1ACDD45}"/>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id="{A296B573-E0D1-496E-B259-12246FF9C410}"/>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id="{A9F99402-077E-4C28-A968-F5A078ED9C6F}"/>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4D41D84C-FE2B-465D-BC68-B421F952330F}"/>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id="{60C31FF8-0443-4BE1-9538-9E9DCEA42D27}"/>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id="{3C156A89-1436-4494-B0E5-3B3B0BB6D7FD}"/>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1CF6A66B-FFE6-4F75-80B8-012DA5C49822}"/>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CD9DCCCE-6D21-431F-AD47-92F322CAAB4C}"/>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id="{39E9DBA4-E8AB-45E8-B933-AB0CBF1A0220}"/>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id="{E30F6AB8-29C2-4407-8509-7D2EB1ED5DA2}"/>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id="{6481E052-8869-49DA-B1A8-57148E271F4D}"/>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3160EF07-1346-4794-9140-CF3BBF6BD866}"/>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CBE15B09-85C2-483D-BC50-511BD82FAC66}"/>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id="{6764434A-A273-4D9A-AB17-A31E8518EBCE}"/>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id="{8BB19824-C096-40E7-9344-81C458A661C9}"/>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id="{49D31495-AF79-4278-A6D8-21ED62C10928}"/>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id="{78AE40B7-BB50-4CD1-B133-C2BE04709FC0}"/>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8EE9DE69-03FD-45DD-93D8-DB933FC1C334}"/>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9CC23C66-1382-4663-AE0F-C6E71B35F895}"/>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8AAA6F7F-8F73-49A0-8BB3-7E41F6AEE6AA}"/>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736DDA6F-D3A3-400F-9167-135B7991EE41}"/>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FEF13EFA-A214-4226-9408-358878BEEF29}"/>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id="{8D24D5C3-CAB3-417D-AA77-A357DC6994FA}"/>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id="{F4B3DC50-03B6-4A40-9302-56558D3B4F45}"/>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id="{072C33C2-30C6-44EC-8907-1C015430F702}"/>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id="{3B020B52-72A6-4B4C-9EA9-154C8C3AB46E}"/>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id="{77C7D88B-00B5-48A5-AF60-E1208E1586BB}"/>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id="{792160CA-F1F3-479E-BB18-9593C32C7921}"/>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id="{0F60EE31-72AE-4824-9A06-766FC75B2FD1}"/>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id="{8A7F9ED2-F306-48DF-B6EA-0656841FDD42}"/>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id="{041F3CEC-9986-4770-88AD-A1DC344F3A3D}"/>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id="{DF969692-E2C2-4190-B26B-418BB2E3C920}"/>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id="{F1143975-A658-4464-A27E-CF103BD7E31F}"/>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id="{5CCEF2B0-5F0E-4E34-962C-299074A0BA26}"/>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id="{581FE8DD-02A0-4BD9-B4EE-F9F5C2CB0B1A}"/>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id="{746A776F-A929-4322-94B5-6D0DDD0B4023}"/>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id="{4B02E723-3962-4CC7-920B-6E72826D8504}"/>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id="{A182C21B-035F-4AA5-B8EE-AC3FDAA88D84}"/>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id="{A9AAA471-8C88-4F89-ACEE-C51B1481EF61}"/>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id="{11C13E8B-92AC-47A8-81BC-3070AEFF2283}"/>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id="{F07AD385-B8D9-41CA-A7C7-54EC36050E13}"/>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id="{911FC85F-05BF-4CCE-BC39-FCFA5A9DF046}"/>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id="{F8485C98-7BBB-4578-9974-33E7E6998CC1}"/>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id="{33342017-E0E1-472E-A9D3-369D3311A49F}"/>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id="{8BE994BC-89BA-49A2-96F5-2678DFA53EE8}"/>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id="{67A6B2DA-037C-490E-AD21-0BF81C92E1CA}"/>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id="{22F82994-9A67-483E-8241-550C20DF2D54}"/>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id="{03977598-4C0A-41C9-88A2-04E1786EFDDC}"/>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id="{1B8A71AC-FC3F-42D8-BB5B-EAAD0FCA4928}"/>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id="{7E22F873-95AF-4500-9152-9435BD66161A}"/>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id="{E05A5E82-8FC9-4A7C-A0EB-B600F2BD440F}"/>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id="{7BBE7A14-AE26-4F1C-9E42-D8FFF6BB77B6}"/>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id="{D971508E-16E1-410F-A003-BBCF65EE1DC3}"/>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id="{37E11345-97DD-41AE-BE75-FAE130D8F472}"/>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id="{5C4D3F01-1A64-4D14-9AC4-859CDB32F2F9}"/>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id="{50BEF79B-D2A6-4436-91B1-DBCD658AB33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id="{1D7496DF-45A9-4691-BF7B-07794C97373F}"/>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id="{CB236D52-26FE-430A-80D8-14BB467555FD}"/>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id="{FFA22D8C-21FE-4F4B-892B-58B6EF28560B}"/>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id="{BB7AE7C5-0A2D-450E-88B1-71014D4FA451}"/>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DCCD11B1-67A0-4A7E-93B1-CF00FD6DB87B}"/>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2CD8FFEF-7BD1-47E6-B13E-187A8BEDB397}"/>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CFA49155-CA24-4F65-9BDD-62E3F640FCFE}"/>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F0E036C3-4786-4852-B14B-DA0F0EBAEAAC}"/>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A08E8710-0194-4039-ADE4-D39FA8F104C4}"/>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id="{2D862FC5-BD78-4420-8693-D1F656330570}"/>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id="{8DD9C386-6E46-49B8-9A19-FA302A31DFE1}"/>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id="{7837000D-2E7D-4196-BAFA-EEAF60C3DEE4}"/>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51B93C58-93A3-433A-86A1-DAFF883DDA64}"/>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id="{9D85DD0A-6133-49A2-B6FC-35638CEF3BC5}"/>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E303674B-F4C5-47B4-BAB2-EF4232FAC3F2}"/>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E0B32F96-8A59-46FD-9FB8-B77BBB817D60}"/>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A52EE357-8E9E-48FE-9CE5-7329E465865F}"/>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CFF1F950-DFA6-45F0-A043-B5B95A931A7B}"/>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6FB4381A-175E-40B6-941A-B5078DEDD993}"/>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DE36E7FD-453E-49C1-AEB3-137799C1BEFF}"/>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7D87E0F2-7F0F-4744-84D8-4242CB5B0AB2}"/>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E276E753-0F6E-486A-8ADD-FFB818F4437F}"/>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EA54FA0B-2625-4551-8E52-9C6B88A6288C}"/>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51013F13-7F1E-4985-8083-7A62E4ED64DF}"/>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F37938AC-E741-4A8E-A55C-A24EAF181E72}"/>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A9A0B877-CA85-42A6-BA64-DD0B06DD9647}"/>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D6057C7A-E669-4DF4-B93C-51775B57814F}"/>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131E19DE-D714-47F3-A322-8A6B379614C2}"/>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A10FCAB2-E1BE-4CB9-B77B-E03F2DBB91B2}"/>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7C500852-8D48-4887-B280-21A440C99A96}"/>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96F7E78A-92DD-4889-92A1-182AFF1DB4AE}"/>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id="{A50551A9-7205-474A-9660-DDFE304FEFF3}"/>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71AD2B88-0527-48D1-B7B3-B1DB31E9EAE4}"/>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C70B9B0D-17AA-4119-BF57-0E62CD80BD40}"/>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A7A484B9-FABC-4901-8331-623B54D0B6EC}"/>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54CF7E80-58AE-4553-AF58-5CFD9D754DDF}"/>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id="{68EFD88E-A9AD-43FC-BEE9-A98329271E21}"/>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255C0FBB-F0C3-44CC-ACC1-6E1BFF77FE88}"/>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8E658D01-0969-4D5E-8F53-FAFE5B1F9B41}"/>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84C6B85B-78BD-4AB9-B84F-35368E7C73DA}"/>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ECF01A12-27A5-4015-A53F-F5670380201B}"/>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id="{F28D0ABD-1F89-4C67-9D53-739A13C52A79}"/>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id="{CBD59579-D4C2-4980-919C-58BDE842E953}"/>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id="{1EE8C04D-6DCB-424A-87AF-A93DCFBE462E}"/>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C088B56C-2041-488F-B811-EB8BA2B21B52}"/>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id="{8B67D297-BDB7-4C0D-936D-E9F82AEA1498}"/>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id="{DA00C2A6-ABBD-4AF7-ABC5-665C8A2EB9A8}"/>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id="{6053FDB6-3A7D-4C68-ADE7-EBAA35C62D2C}"/>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id="{0E6AAE0C-A7B8-4628-8B49-6D6FF14CB645}"/>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id="{ACC5F729-715F-4C4A-8C38-49036F56B98D}"/>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id="{946B6451-7857-4516-94D7-58C651EECB49}"/>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id="{74817079-9855-4E54-9C30-678295F3DBF7}"/>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229B1C77-A976-49C4-BCAC-4F27EB31E0BF}"/>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6E54710E-8746-411F-866D-C919C07BA389}"/>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id="{F6061D64-EE2D-4DCA-AD0C-A6589D3749A3}"/>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id="{49575BD5-BA13-4755-BA4E-049AA5A9C6B0}"/>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id="{A180B211-9E18-4C93-9320-8A4A0D35FE1A}"/>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id="{36BD6790-8E67-43B1-BDD3-09BFF7DAF86C}"/>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id="{F35EAB15-3851-4F15-AFD5-242885B99D4D}"/>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id="{91B42553-E79F-41E4-A782-36135CD04BEE}"/>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id="{37853025-C187-4505-A6B8-7461ADF92EDC}"/>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id="{492B3AC0-2AF7-4C2C-A054-D8906D5458EA}"/>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id="{5BB04C83-1149-4F07-BCD2-C6113A5324E1}"/>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id="{5ABD18A1-421D-4081-ABE9-3C5603E7B0C6}"/>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id="{C7021CDC-00B4-4109-83D4-A5464B351979}"/>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id="{7C0D4620-A129-4D4F-B407-78C115693E7A}"/>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id="{EE193E1E-E8C0-4EFB-B0A8-E1282A00C1EC}"/>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id="{CA6C0FD8-DA7A-42AA-AAB6-F780376DCFA1}"/>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id="{64F39F11-6629-48FD-A490-F04D88B6E575}"/>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id="{7FFDE55E-10A2-4843-B812-3738332599D2}"/>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id="{220BE704-C383-4CB7-8570-3C3FCE3B7E8C}"/>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id="{91D78037-81F6-4124-9CF3-5FB1E88F32DC}"/>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id="{CA530DFA-5F69-4107-90C9-6CAC983E18BB}"/>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id="{8EE7265C-ABED-4BA3-A711-78101B134AF4}"/>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id="{5DDEF78F-89C7-4000-B7B1-EB114D5AF930}"/>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id="{C6044C64-1960-4F5E-867C-D5012B302271}"/>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id="{2462E81B-ACAF-4F70-A743-35433A18039B}"/>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id="{D85166D0-3748-4D4D-9836-386AE920E6A3}"/>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id="{7F477223-D8C3-452F-BF66-5D080730FF75}"/>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id="{3EACE030-F0D0-498E-A235-C180A1402999}"/>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id="{74A4F332-340B-4B69-86BA-C322D9425927}"/>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id="{BB25A32A-8B4B-4CF4-9A49-515A4A55350D}"/>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id="{473A78B5-C709-4C3E-8C17-ABC9C0BA2C18}"/>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id="{C7FD52A5-940D-4478-B5B9-482750E98DE9}"/>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id="{4A136A2E-5081-444D-8B07-6231FE0F6A04}"/>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id="{87309FAD-C379-4E5F-9EBD-43264AA86AB3}"/>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id="{966377CB-F016-4CCB-B866-66C775567B92}"/>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id="{BB4BA269-81C1-4CF0-96FB-C60252D67547}"/>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id="{C36B0D5F-3A26-4C27-8B33-982232A7D5CE}"/>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id="{1BBC688F-C47B-4F4A-8434-96C9F55656E8}"/>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id="{62FCB2EC-327A-4103-9CE6-7A950470F8D1}"/>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id="{7785A348-A1D9-4FCA-9D84-19C98A46AE10}"/>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id="{242F0C84-BAA9-4311-A33A-1B31052A12DB}"/>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id="{B337E394-172B-4CF9-90A7-B9D75FF3D492}"/>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id="{76AEEA04-8E70-4C10-AFE9-0C862810B610}"/>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id="{F64AC07D-CB7C-4C28-979C-3B503793CC07}"/>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id="{D8BD1163-CDB3-4484-825A-158D5B5FC86C}"/>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id="{56B7B835-C548-43AF-9C93-87F9FBCE3057}"/>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id="{1D0A52C3-5832-4B47-9D81-088C8BBC913A}"/>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id="{CC471402-F9B8-40FC-8224-674265500EC1}"/>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id="{372ED80E-533E-437E-9D04-D143C7971450}"/>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id="{8445253E-9B8E-45C8-9660-E8A5C28878EA}"/>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id="{AD653C83-8369-42F3-B64F-0A038D4EB99E}"/>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id="{01B1A276-0ACD-4E65-83E7-0D151A2E54A4}"/>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id="{39642B41-39C1-47B5-BE98-9D905D0E7A16}"/>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id="{51150C89-3C1C-4210-95C7-52B5EC09B48E}"/>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id="{6C35D54A-2F6B-46AA-9C36-7DD05A6B7F20}"/>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id="{BA0A764C-9F9D-449C-9EEA-9ECFDE10B717}"/>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id="{686FB22D-7D59-4240-A432-37770CB4F3AE}"/>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id="{06F0747A-BB5D-4B22-9751-3DC39160423D}"/>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id="{93AC92B7-B23C-4AC8-BB0E-6CB4F8142C69}"/>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id="{5BE90349-C9A6-40D0-A220-A8530F309EE6}"/>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id="{499AE112-0FF1-450C-88C3-A3E86C473552}"/>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id="{E7909990-85EF-495B-BC27-E0F93255ED0A}"/>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id="{E580D75B-8AFF-4AB6-9316-C8819175776C}"/>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id="{670CD014-9838-4BC2-831A-820E3D4CBA35}"/>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id="{5EE7F7A2-2F1F-4270-B76A-5BD16D8EC156}"/>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id="{6A8C411D-116B-45EE-8858-BFBF6467B36F}"/>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id="{134E482A-6D9A-4803-8844-A371DB41D177}"/>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id="{9D82C91E-FEB5-4D9A-A4C6-08BB5F77FB6A}"/>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id="{03D0A299-F0D8-4AD9-BE23-E47D78531937}"/>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id="{B2728455-3410-47C4-8E30-B992AF3BADAE}"/>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id="{5B0934BF-D4FA-4233-B37E-CD7F6ED58F48}"/>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id="{1EE70047-FF78-4E05-A442-54581CC32A28}"/>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id="{2AA83EC6-9A13-43C8-882F-88A57774C769}"/>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id="{F67CEFD9-15C1-47D5-A2BB-45AE703CD485}"/>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id="{88FEB01F-2F9E-4143-B8EC-8BEC6BEFC219}"/>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id="{5798D515-0132-474F-AD54-FBBD28A24447}"/>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id="{93CE5D94-E10F-4BE9-A9A4-15B0851FDD4D}"/>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id="{5045ED70-E0FC-450A-9E9B-C7C9FB94C54D}"/>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id="{6145584F-4B1F-4FAF-93C7-50175326DB06}"/>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id="{3E38AAD6-4ED5-4C71-91EA-CCE3292943D2}"/>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id="{941DBB3D-00DB-4011-816B-1C1DA4AEC28D}"/>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id="{4D47775B-5668-4A63-B745-10686A921282}"/>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id="{049F89BC-A03B-4947-816F-C47AE141CAD8}"/>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id="{35B4BC3E-B753-4FDB-969B-B8737788671D}"/>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id="{85FBC59A-9644-4213-8502-AA310624339F}"/>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id="{94C05866-6600-455B-B215-A36460C08703}"/>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id="{4C6B9979-B3A6-4901-BB65-7E5E7EF4B975}"/>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id="{3CED76C5-E7C8-41B8-A761-9D1451B3EAEC}"/>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id="{213B2A4F-5378-41C3-B4AB-5CB54D842AC8}"/>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id="{E4AC7B91-4CD1-4F92-B8C7-507B497C3F9C}"/>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id="{9558FB89-D6A1-4673-90CC-A6E1350858A4}"/>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id="{DC90509A-9E9E-43F7-A208-194E3EA908F1}"/>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id="{CBD20E7F-1C92-4952-8C1E-CE77FBE233E8}"/>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id="{C9CB6A95-518C-4281-B25F-0BBDBA466610}"/>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id="{3B59E1BC-4565-492C-B70C-FAD00092EC50}"/>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id="{375B1AF9-1965-4D74-AF65-8D3274E46DE9}"/>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id="{AC855477-72A6-45CC-A933-4FC6CF3AEABA}"/>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id="{6BA6C3F2-6947-42E3-BFC5-7C3B56A10DFD}"/>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id="{AF7839C7-8E01-4AF1-AC68-B46DEBF06A39}"/>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id="{8284AED5-0A24-43D0-B844-64BA1431EC14}"/>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id="{503A48DC-6157-4A6F-8686-9F33AC31879C}"/>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id="{7B7C52F4-B6E9-4810-9F04-6A1F1711076E}"/>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id="{D7D9ED68-49AD-45F1-80F7-4A274850FAA8}"/>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id="{8E2C57B3-EA9C-4EE7-AD5A-46A719640C3B}"/>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id="{EA0372AE-E8B2-4E2C-B0A7-5101403CDE58}"/>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id="{EEFD8F1E-ACDD-4C3A-A2E5-1BD7B1BEE8EB}"/>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id="{BE287B88-F7DC-4EE6-AFA3-F33486345F55}"/>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id="{44F4EF88-A459-4ABC-B4AA-8DBE9ADDFDCF}"/>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id="{563B505B-0D97-4CF1-85E2-1D3A94D360F0}"/>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id="{323233ED-E1CD-4C0D-BC12-A8FB1E34E205}"/>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id="{4CD82B67-2512-471C-BBFD-DCDF105BB517}"/>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id="{DAA791D4-816C-48FD-A3F7-19BB9225BC67}"/>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id="{5708D27C-E7A8-4D78-823A-F60F27FF18AE}"/>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id="{90A26984-E66E-463B-B055-EC647C69128B}"/>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id="{B45752A4-2D32-4BBC-B9E8-6E044115193E}"/>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id="{1A58D0DE-CFC3-4186-BE2B-B7AF680B92F7}"/>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id="{5AE7D013-E06D-4DFC-BD44-82A3303778DB}"/>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id="{5D296DEE-C6D0-4E88-9F1A-9490CCABCFD1}"/>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id="{F6B65614-3BB7-4E27-80EE-1E8A7B79AC67}"/>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id="{1664FE4D-9A11-40B5-B91F-CBCEDCD03B8D}"/>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id="{A669F6BA-6197-4FAE-9BDB-9B093362932B}"/>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id="{CECC3230-82B8-44FF-B249-49D20FBB2B50}"/>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id="{1298D878-17F9-4270-9B66-23A042E7E7D3}"/>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id="{AAA65FA2-DE4D-4171-8292-B3249D7A2B76}"/>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id="{B986F08D-C04A-4D6C-B93B-DADE9C01E015}"/>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id="{8BAC1924-AF3A-404C-BAE2-49552B693F3D}"/>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id="{7D78B7F9-229A-4C0A-B890-59E09338F834}"/>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id="{9FA7EB74-7ADF-4AEF-8BE0-C8411F8A6C4B}"/>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id="{EB88DF6B-269C-4C78-8F4B-D67A6C0A3A1C}"/>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id="{F1D73E29-9DFB-4495-9A08-95F610D8C97C}"/>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id="{A8254CFD-3755-4720-A279-F96243FA72B6}"/>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id="{50166E85-BB90-4C56-A564-8C4D66F127E3}"/>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id="{3A9B4EF3-50A8-40DA-9922-1E2E95FC8B95}"/>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id="{0BC7D4E1-E32A-4FB7-8E95-07C90D0F5F10}"/>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id="{EB427787-E672-4D0C-B569-91B5CEC75647}"/>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id="{FACA7933-7EC4-4CFD-B564-7B1C8777EEF9}"/>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id="{90F6B1F0-CE8F-4D35-9B4D-C7AB2A5815F6}"/>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id="{B295E9BB-BA59-4FEB-ABD7-5D3786DB63F8}"/>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id="{A70AE44F-8B54-4C7F-9DAD-6C83A3BF608D}"/>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id="{41BFFBA5-B901-4A73-9F9F-80C478E71C06}"/>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id="{13385F0E-263E-4249-93F5-77DEF03A465E}"/>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id="{BED8CF45-5470-416F-96A0-23CBB83CBA32}"/>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id="{5B4E7D8E-E422-49E7-B08A-848CBDB00C9D}"/>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id="{F9BF3A65-4B9E-4905-A138-649D737670FD}"/>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id="{DFC53953-4904-4930-96A6-D45CFCDE87C3}"/>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id="{2F395E84-42EF-4FC8-8EF7-362549E8C626}"/>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id="{4AE347F6-AD8F-45B3-94FD-0748CB2775AB}"/>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id="{A79C1CB6-797F-4A89-9FC5-ACEA1DF02509}"/>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id="{0E7BA09F-E712-4026-987D-6E7806FB82EE}"/>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id="{3A535AF4-7E8B-4C87-9F20-326E5CBD67F7}"/>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id="{B8EB9703-20A8-49F2-9531-0F0793E82697}"/>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id="{62181469-9E68-4B9A-BD13-BE7BDD0F7C7D}"/>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id="{A3DCAC3E-1153-4F9F-8CF1-BFA20B7A1080}"/>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id="{3ACB2B20-2B5A-4643-8F06-B6CB6A3C8905}"/>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id="{9F5549A9-F109-4DAD-AD3A-45A4ED9B0AC0}"/>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id="{8116A47B-30D1-4C39-8871-C61906F52454}"/>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id="{A06D4FBF-1E1A-4864-A32D-B4FBA69802E6}"/>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id="{B41E650B-A2A7-4878-A03A-AE986EE2F600}"/>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id="{62F61B45-2FBD-4818-A1B6-CE1DE5CBE013}"/>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id="{7D3D9B2D-4456-46F3-8ED4-AC3C8BC85926}"/>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id="{72435DFF-A762-4495-A07D-750572ECEEB0}"/>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id="{8960A708-4535-466D-99C1-7E160C39C60C}"/>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id="{A3DC8101-F1FB-4213-9F31-29EF825DF013}"/>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id="{46447620-2F42-429A-82F5-52BDE0B52C22}"/>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id="{691AF23A-CB3A-4050-8AB8-51EC5D8E49E2}"/>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id="{F113FF14-3F6F-4449-A040-3DE9E5F9904B}"/>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id="{6EB66282-2B36-4BDA-A571-67D9C90E85F5}"/>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id="{35C38DA6-97DA-4EA9-8E55-660EFC74EB02}"/>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1249" name="Group 1248">
            <a:extLst>
              <a:ext uri="{FF2B5EF4-FFF2-40B4-BE49-F238E27FC236}">
                <a16:creationId xmlns:a16="http://schemas.microsoft.com/office/drawing/2014/main" id="{524BFC86-E744-42C3-9E37-7C218121DD3D}"/>
              </a:ext>
            </a:extLst>
          </p:cNvPr>
          <p:cNvGrpSpPr/>
          <p:nvPr userDrawn="1"/>
        </p:nvGrpSpPr>
        <p:grpSpPr>
          <a:xfrm rot="18823380" flipH="1">
            <a:off x="1483313" y="4959425"/>
            <a:ext cx="442463" cy="326412"/>
            <a:chOff x="3625593" y="6426852"/>
            <a:chExt cx="335279" cy="247341"/>
          </a:xfrm>
          <a:solidFill>
            <a:schemeClr val="accent1"/>
          </a:solidFill>
        </p:grpSpPr>
        <p:sp>
          <p:nvSpPr>
            <p:cNvPr id="1250" name="Freeform: Shape 1249">
              <a:extLst>
                <a:ext uri="{FF2B5EF4-FFF2-40B4-BE49-F238E27FC236}">
                  <a16:creationId xmlns:a16="http://schemas.microsoft.com/office/drawing/2014/main" id="{50B2D1A6-0258-45B6-BA37-940F08286ADF}"/>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grp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id="{19E8FF67-37E6-4BA4-927B-A8C5CC0D714E}"/>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grp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id="{EB8859E3-B659-47B9-B6BB-687BA101293F}"/>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grp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id="{225FE87D-99D9-47A8-9F31-FECC272B98A8}"/>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grp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id="{C277035B-35D7-40BE-828E-AE99DEC582C5}"/>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grp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id="{E90F11E6-EB2A-4FE5-B1CA-732E122032F9}"/>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grp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id="{EBEA6F8F-0E21-47E8-83E2-59046AA1D591}"/>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grp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id="{69F9023C-1550-447A-8692-6DD1E7FC1581}"/>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grp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id="{6ED873DA-1116-4CFD-BA8F-C9BDDD52D9A6}"/>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grp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id="{6EB1E424-9E82-40D5-AB85-FA8A0311065E}"/>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grp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id="{8373E303-F489-4B0E-BD31-DC6499072D15}"/>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grp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id="{5782D679-884E-4D2F-A51A-5EEC042F7445}"/>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grp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id="{3C7668E2-4270-4625-A42F-30F11EBFBC89}"/>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grp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id="{80DD050D-6B3F-452A-9316-6AF269552616}"/>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grp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id="{50D86DBC-C8FE-45D2-8166-EB326F3A5F60}"/>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grp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id="{9A435E42-1687-457E-9F0C-242A221022AA}"/>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grp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id="{221B6251-BB28-4FE1-A0F5-90BE9A375808}"/>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grp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id="{74482186-114E-4ABA-BFB7-B06A67A961F8}"/>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grp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id="{44566ADB-8858-4061-92D1-9F40ABB3C1CB}"/>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grp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id="{86E6F875-3394-4E84-A511-8CF2DDC2CB69}"/>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grp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id="{37CAAAF8-7F56-40CF-AD75-EB0FF37ABE53}"/>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grp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id="{15913191-73B1-4081-9F88-0975271F2B0A}"/>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grpFill/>
            <a:ln w="9525" cap="flat">
              <a:noFill/>
              <a:prstDash val="solid"/>
              <a:miter/>
            </a:ln>
          </p:spPr>
          <p:txBody>
            <a:bodyPr rtlCol="0" anchor="ctr"/>
            <a:lstStyle/>
            <a:p>
              <a:endParaRPr lang="en-US"/>
            </a:p>
          </p:txBody>
        </p:sp>
      </p:grpSp>
      <p:grpSp>
        <p:nvGrpSpPr>
          <p:cNvPr id="1272" name="Graphic 2712">
            <a:extLst>
              <a:ext uri="{FF2B5EF4-FFF2-40B4-BE49-F238E27FC236}">
                <a16:creationId xmlns:a16="http://schemas.microsoft.com/office/drawing/2014/main" id="{958736B1-4213-4B3F-A36A-4C5588759AC1}"/>
              </a:ext>
            </a:extLst>
          </p:cNvPr>
          <p:cNvGrpSpPr/>
          <p:nvPr userDrawn="1"/>
        </p:nvGrpSpPr>
        <p:grpSpPr>
          <a:xfrm>
            <a:off x="264083" y="6458165"/>
            <a:ext cx="1793928" cy="236043"/>
            <a:chOff x="8251658" y="4916654"/>
            <a:chExt cx="2895600" cy="381000"/>
          </a:xfrm>
          <a:solidFill>
            <a:schemeClr val="accent1"/>
          </a:solidFill>
        </p:grpSpPr>
        <p:sp>
          <p:nvSpPr>
            <p:cNvPr id="1273" name="Freeform: Shape 1272">
              <a:extLst>
                <a:ext uri="{FF2B5EF4-FFF2-40B4-BE49-F238E27FC236}">
                  <a16:creationId xmlns:a16="http://schemas.microsoft.com/office/drawing/2014/main" id="{EE897BF6-079E-42D9-80E1-32253B6839EA}"/>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grp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id="{80F6C23B-0ED8-42D0-88B8-BFE1C5865C3B}"/>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grp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id="{85150FB7-5A52-42BF-9706-578309142D7C}"/>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grp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id="{75057F08-7998-4AB1-81B1-9A16B67B04FF}"/>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grp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id="{4FE897D3-B35D-4001-B132-4CD981C07996}"/>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grp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id="{FBCEF9B5-6459-4BD5-80F4-1CFFAEE63AF6}"/>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grp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id="{E6A933CE-7AFE-4A8A-81BF-651840B8380B}"/>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grp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id="{CE753EAF-3BD4-4CEA-871D-B57A1C38E821}"/>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grp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id="{911B5FBE-7A22-4A10-BF1C-1D03DB6981F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grp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id="{C0D5252C-B427-4B18-932D-459788C23F35}"/>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grp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id="{157021E0-C15E-4DAF-ABE2-3DA7F8136191}"/>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grp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id="{1898E604-9C5E-4439-A20C-19B6C2EF13F5}"/>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grpFill/>
            <a:ln w="9525"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id="{E16ACB4C-2CBB-4355-A8BE-75127C6024E5}"/>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grpFill/>
            <a:ln w="9525"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id="{17FE6D7C-0EE1-4690-B1B4-11EF78B0C22F}"/>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grp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id="{ECA6362E-5288-4F37-BC58-11B6833842C6}"/>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grp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id="{DB20B340-F921-42E0-A629-C710F02A482A}"/>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grp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id="{AFE7B9FC-1551-49FD-9BFC-31EF73ED1C8A}"/>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grp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id="{65E92FBB-E324-4921-AA52-315D7DF724F9}"/>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grp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id="{A8FD2D06-77B8-460D-9525-683C7A4FEA52}"/>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grp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id="{A6CE6B35-9263-46B3-AEF0-E86DD470C302}"/>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grp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id="{C130E0C1-BEDE-4B5E-8778-79C72813AF6E}"/>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grp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id="{CC25B81B-DDE4-4A13-9202-3A40C8B73B3E}"/>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grp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id="{6E6D16FD-9C6C-4978-91F7-E662DDC1F43C}"/>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grp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id="{1A08E861-FC5C-45B5-A1B2-275DBA9CF86B}"/>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grp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id="{29BCF32A-CA16-41CE-91AF-25DC75ABC06B}"/>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grp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id="{4B40E019-2020-45AB-9E91-7C893FB50DAA}"/>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grp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id="{AA166827-60F6-406E-86F8-ECD3D6D45712}"/>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grp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id="{A7C5F4EA-C8CB-4C25-B0B5-A0D5B51FDCF7}"/>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grp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id="{2C6D8D30-19A8-4354-B830-554CAE0B9BC3}"/>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grp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id="{73031C95-B2B4-4316-948E-4595E9E274CD}"/>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grpFill/>
            <a:ln w="9525" cap="flat">
              <a:noFill/>
              <a:prstDash val="solid"/>
              <a:miter/>
            </a:ln>
          </p:spPr>
          <p:txBody>
            <a:bodyPr rtlCol="0" anchor="ctr"/>
            <a:lstStyle/>
            <a:p>
              <a:endParaRPr lang="en-US"/>
            </a:p>
          </p:txBody>
        </p:sp>
      </p:grpSp>
      <p:grpSp>
        <p:nvGrpSpPr>
          <p:cNvPr id="1303" name="Graphic 2714">
            <a:extLst>
              <a:ext uri="{FF2B5EF4-FFF2-40B4-BE49-F238E27FC236}">
                <a16:creationId xmlns:a16="http://schemas.microsoft.com/office/drawing/2014/main" id="{8ECC4B5B-0894-4B86-9BC9-FD848D9FF8B8}"/>
              </a:ext>
            </a:extLst>
          </p:cNvPr>
          <p:cNvGrpSpPr/>
          <p:nvPr userDrawn="1"/>
        </p:nvGrpSpPr>
        <p:grpSpPr>
          <a:xfrm rot="520099">
            <a:off x="1218351" y="5445213"/>
            <a:ext cx="616527" cy="807163"/>
            <a:chOff x="6096000" y="4249903"/>
            <a:chExt cx="1447800" cy="1895475"/>
          </a:xfrm>
          <a:solidFill>
            <a:schemeClr val="accent1"/>
          </a:solidFill>
        </p:grpSpPr>
        <p:sp>
          <p:nvSpPr>
            <p:cNvPr id="1304" name="Freeform: Shape 1303">
              <a:extLst>
                <a:ext uri="{FF2B5EF4-FFF2-40B4-BE49-F238E27FC236}">
                  <a16:creationId xmlns:a16="http://schemas.microsoft.com/office/drawing/2014/main" id="{BF2405A8-771F-41C3-9C02-CE4E04548F94}"/>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grp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id="{704BD5C3-A0D9-400E-A294-9D9D9D5CE12E}"/>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grp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id="{723D650A-4F3C-4F42-BBF1-FF8877EA164D}"/>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grp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id="{F7AE3E30-1C53-4479-9816-74B70B96FAAA}"/>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grp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id="{1F856008-CD41-4FBB-8102-EDA319C926C5}"/>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grp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id="{44C7BD54-995E-4269-A772-769436F84D50}"/>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grp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id="{CEB26C7F-D952-445C-8567-24CCB7B2CB97}"/>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grp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id="{19242D3B-C8BD-4119-A655-8E220DB995F2}"/>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grp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id="{2AB3EE5A-FD2C-4558-81D2-208B8F1CF03B}"/>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grp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id="{B26B5E10-D848-463A-A332-CF3512B8A9D3}"/>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grp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id="{7DCC130C-CC77-4418-BDE5-762ABC6BD76F}"/>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grp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id="{0700676D-BA5E-4D64-B0DF-4DC7DE21D50D}"/>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grp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id="{2CF27D29-B396-45B9-9243-1A37812D5549}"/>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grpFill/>
            <a:ln w="9525" cap="flat">
              <a:noFill/>
              <a:prstDash val="solid"/>
              <a:miter/>
            </a:ln>
          </p:spPr>
          <p:txBody>
            <a:bodyPr rtlCol="0" anchor="ctr"/>
            <a:lstStyle/>
            <a:p>
              <a:endParaRPr lang="en-US"/>
            </a:p>
          </p:txBody>
        </p:sp>
        <p:sp>
          <p:nvSpPr>
            <p:cNvPr id="1317" name="Freeform: Shape 1316">
              <a:extLst>
                <a:ext uri="{FF2B5EF4-FFF2-40B4-BE49-F238E27FC236}">
                  <a16:creationId xmlns:a16="http://schemas.microsoft.com/office/drawing/2014/main" id="{1ED2F695-EA68-4C49-944F-261E76B0F1CD}"/>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grpFill/>
            <a:ln w="9525"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id="{EC7DAF6D-4415-485E-B524-FF3FA863EE79}"/>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grp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id="{B0B5D571-7435-4E82-B929-B94A3F002BBE}"/>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grp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id="{B8F3D7E8-0838-4232-AF9B-8BFC4215B809}"/>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grp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id="{0EE8662D-E42A-44A2-971F-684B8FC2D3EA}"/>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72821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6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40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58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38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533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45" r:id="rId3"/>
    <p:sldLayoutId id="2147483736" r:id="rId4"/>
    <p:sldLayoutId id="2147483741" r:id="rId5"/>
    <p:sldLayoutId id="2147483744" r:id="rId6"/>
    <p:sldLayoutId id="2147483742" r:id="rId7"/>
    <p:sldLayoutId id="2147483743" r:id="rId8"/>
    <p:sldLayoutId id="2147483732" r:id="rId9"/>
    <p:sldLayoutId id="2147483755" r:id="rId10"/>
    <p:sldLayoutId id="2147483739" r:id="rId11"/>
    <p:sldLayoutId id="2147483746" r:id="rId12"/>
    <p:sldLayoutId id="2147483747" r:id="rId13"/>
    <p:sldLayoutId id="2147483748" r:id="rId14"/>
    <p:sldLayoutId id="2147483749" r:id="rId15"/>
    <p:sldLayoutId id="2147483750" r:id="rId16"/>
    <p:sldLayoutId id="2147483752" r:id="rId17"/>
    <p:sldLayoutId id="2147483751" r:id="rId18"/>
    <p:sldLayoutId id="2147483753" r:id="rId19"/>
    <p:sldLayoutId id="2147483754" r:id="rId20"/>
    <p:sldLayoutId id="2147483756" r:id="rId21"/>
    <p:sldLayoutId id="2147483757" r:id="rId22"/>
    <p:sldLayoutId id="2147483738" r:id="rId23"/>
    <p:sldLayoutId id="2147483740" r:id="rId24"/>
    <p:sldLayoutId id="2147483733" r:id="rId25"/>
    <p:sldLayoutId id="2147483734" r:id="rId2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689306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4" r:id="rId12"/>
    <p:sldLayoutId id="2147483815" r:id="rId13"/>
    <p:sldLayoutId id="2147483816" r:id="rId14"/>
    <p:sldLayoutId id="2147483822" r:id="rId15"/>
    <p:sldLayoutId id="214748382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http://www.fairfaxcounty.gov/familyservices" TargetMode="External"/><Relationship Id="rId2" Type="http://schemas.openxmlformats.org/officeDocument/2006/relationships/hyperlink" Target="mailto:Linda.Siam@fairfaxcounty.gov" TargetMode="External"/><Relationship Id="rId1" Type="http://schemas.openxmlformats.org/officeDocument/2006/relationships/slideLayout" Target="../slideLayouts/slideLayout45.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hyperlink" Target="mailto:dfsscsep@fairfaxcounty.gov"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hyperlink" Target="mailto:DFSSCSEP@fairfaxcounty.gov" TargetMode="Externa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rson with his arms crossed&#10;&#10;Description automatically generated with medium confidence">
            <a:extLst>
              <a:ext uri="{FF2B5EF4-FFF2-40B4-BE49-F238E27FC236}">
                <a16:creationId xmlns:a16="http://schemas.microsoft.com/office/drawing/2014/main" id="{F8E2F05B-E6A4-4C2D-8A6F-B99939B92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859" y="-68094"/>
            <a:ext cx="10389140" cy="6926093"/>
          </a:xfrm>
          <a:prstGeom prst="rect">
            <a:avLst/>
          </a:prstGeom>
        </p:spPr>
      </p:pic>
      <p:sp>
        <p:nvSpPr>
          <p:cNvPr id="35" name="Freeform: Shape 34">
            <a:extLst>
              <a:ext uri="{FF2B5EF4-FFF2-40B4-BE49-F238E27FC236}">
                <a16:creationId xmlns:a16="http://schemas.microsoft.com/office/drawing/2014/main" id="{64F114B5-BF08-46FB-880A-2EB8C212F8E7}"/>
              </a:ext>
            </a:extLst>
          </p:cNvPr>
          <p:cNvSpPr/>
          <p:nvPr/>
        </p:nvSpPr>
        <p:spPr>
          <a:xfrm>
            <a:off x="1" y="-68094"/>
            <a:ext cx="8939718" cy="6926094"/>
          </a:xfrm>
          <a:custGeom>
            <a:avLst/>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464A061-4D0C-4603-9DE2-0D5C5BC3E7BF}"/>
              </a:ext>
            </a:extLst>
          </p:cNvPr>
          <p:cNvSpPr txBox="1"/>
          <p:nvPr/>
        </p:nvSpPr>
        <p:spPr>
          <a:xfrm>
            <a:off x="224926" y="1135052"/>
            <a:ext cx="6175874" cy="2862322"/>
          </a:xfrm>
          <a:prstGeom prst="rect">
            <a:avLst/>
          </a:prstGeom>
          <a:noFill/>
        </p:spPr>
        <p:txBody>
          <a:bodyPr wrap="square" rtlCol="0" anchor="ctr">
            <a:spAutoFit/>
          </a:bodyPr>
          <a:lstStyle/>
          <a:p>
            <a:pPr marR="0" lvl="0" defTabSz="914400" fontAlgn="auto">
              <a:lnSpc>
                <a:spcPct val="90000"/>
              </a:lnSpc>
              <a:spcBef>
                <a:spcPts val="0"/>
              </a:spcBef>
              <a:spcAft>
                <a:spcPts val="600"/>
              </a:spcAft>
              <a:buClrTx/>
              <a:buSzTx/>
              <a:tabLst/>
              <a:defRPr/>
            </a:pPr>
            <a:r>
              <a:rPr lang="en-US" sz="5000" dirty="0">
                <a:solidFill>
                  <a:schemeClr val="bg1"/>
                </a:solidFill>
                <a:latin typeface="Cambria" panose="02040503050406030204" pitchFamily="18" charset="0"/>
                <a:ea typeface="Cambria" panose="02040503050406030204" pitchFamily="18" charset="0"/>
              </a:rPr>
              <a:t>Northern</a:t>
            </a:r>
            <a:r>
              <a:rPr lang="en-US" sz="5000" dirty="0">
                <a:solidFill>
                  <a:schemeClr val="bg1"/>
                </a:solidFill>
                <a:latin typeface="Cambria" panose="02040503050406030204" pitchFamily="18" charset="0"/>
                <a:ea typeface="Cambria" panose="02040503050406030204" pitchFamily="18" charset="0"/>
                <a:cs typeface="+mj-cs"/>
              </a:rPr>
              <a:t> </a:t>
            </a:r>
            <a:r>
              <a:rPr lang="en-US" sz="5000" dirty="0">
                <a:solidFill>
                  <a:schemeClr val="bg1"/>
                </a:solidFill>
                <a:latin typeface="Cambria" panose="02040503050406030204" pitchFamily="18" charset="0"/>
                <a:ea typeface="Cambria" panose="02040503050406030204" pitchFamily="18" charset="0"/>
              </a:rPr>
              <a:t>Virginia Senior Community Service Employment Program </a:t>
            </a:r>
            <a:r>
              <a:rPr lang="en-US" sz="5000" dirty="0">
                <a:solidFill>
                  <a:schemeClr val="accent4">
                    <a:lumMod val="60000"/>
                    <a:lumOff val="40000"/>
                  </a:schemeClr>
                </a:solidFill>
                <a:latin typeface="Cambria" panose="02040503050406030204" pitchFamily="18" charset="0"/>
                <a:ea typeface="Cambria" panose="02040503050406030204" pitchFamily="18" charset="0"/>
              </a:rPr>
              <a:t>(SCSEP)</a:t>
            </a:r>
          </a:p>
        </p:txBody>
      </p:sp>
      <p:sp>
        <p:nvSpPr>
          <p:cNvPr id="23" name="Rectangle 22">
            <a:extLst>
              <a:ext uri="{FF2B5EF4-FFF2-40B4-BE49-F238E27FC236}">
                <a16:creationId xmlns:a16="http://schemas.microsoft.com/office/drawing/2014/main" id="{F4C43212-018E-47A7-AD75-D30F04DD95BD}"/>
              </a:ext>
            </a:extLst>
          </p:cNvPr>
          <p:cNvSpPr/>
          <p:nvPr/>
        </p:nvSpPr>
        <p:spPr>
          <a:xfrm>
            <a:off x="0" y="5997035"/>
            <a:ext cx="4572000" cy="86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9226F4A-C5EF-4C66-9495-C088701F6670}"/>
              </a:ext>
            </a:extLst>
          </p:cNvPr>
          <p:cNvGrpSpPr/>
          <p:nvPr/>
        </p:nvGrpSpPr>
        <p:grpSpPr>
          <a:xfrm>
            <a:off x="0" y="6126669"/>
            <a:ext cx="1176609" cy="601696"/>
            <a:chOff x="2918624" y="4767230"/>
            <a:chExt cx="1862216" cy="1201023"/>
          </a:xfrm>
        </p:grpSpPr>
        <p:pic>
          <p:nvPicPr>
            <p:cNvPr id="17" name="Picture 16">
              <a:extLst>
                <a:ext uri="{FF2B5EF4-FFF2-40B4-BE49-F238E27FC236}">
                  <a16:creationId xmlns:a16="http://schemas.microsoft.com/office/drawing/2014/main" id="{DAD00E6F-D5AB-4D21-8B39-DA746B6DBF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5401"/>
            <a:stretch/>
          </p:blipFill>
          <p:spPr>
            <a:xfrm>
              <a:off x="3275996" y="4767230"/>
              <a:ext cx="1325193" cy="93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B9A17F7F-EC1F-451C-B53E-766CB166AA32}"/>
                </a:ext>
              </a:extLst>
            </p:cNvPr>
            <p:cNvPicPr>
              <a:picLocks noChangeAspect="1"/>
            </p:cNvPicPr>
            <p:nvPr/>
          </p:nvPicPr>
          <p:blipFill rotWithShape="1">
            <a:blip r:embed="rId5"/>
            <a:srcRect t="82621"/>
            <a:stretch/>
          </p:blipFill>
          <p:spPr>
            <a:xfrm>
              <a:off x="2918624" y="5681472"/>
              <a:ext cx="1862216" cy="286781"/>
            </a:xfrm>
            <a:prstGeom prst="rect">
              <a:avLst/>
            </a:prstGeom>
          </p:spPr>
        </p:pic>
      </p:grpSp>
      <p:pic>
        <p:nvPicPr>
          <p:cNvPr id="20" name="Picture 19">
            <a:extLst>
              <a:ext uri="{FF2B5EF4-FFF2-40B4-BE49-F238E27FC236}">
                <a16:creationId xmlns:a16="http://schemas.microsoft.com/office/drawing/2014/main" id="{078A0B8A-4993-47FD-BB5A-8A93E39BC0B8}"/>
              </a:ext>
            </a:extLst>
          </p:cNvPr>
          <p:cNvPicPr>
            <a:picLocks noChangeAspect="1"/>
          </p:cNvPicPr>
          <p:nvPr/>
        </p:nvPicPr>
        <p:blipFill rotWithShape="1">
          <a:blip r:embed="rId6"/>
          <a:srcRect t="44235" b="21451"/>
          <a:stretch/>
        </p:blipFill>
        <p:spPr>
          <a:xfrm>
            <a:off x="956095" y="5997036"/>
            <a:ext cx="1788365" cy="860963"/>
          </a:xfrm>
          <a:prstGeom prst="rect">
            <a:avLst/>
          </a:prstGeom>
        </p:spPr>
      </p:pic>
      <p:pic>
        <p:nvPicPr>
          <p:cNvPr id="11" name="Picture 10">
            <a:extLst>
              <a:ext uri="{FF2B5EF4-FFF2-40B4-BE49-F238E27FC236}">
                <a16:creationId xmlns:a16="http://schemas.microsoft.com/office/drawing/2014/main" id="{B040E1D0-DA60-4D4E-9FE0-172707B0197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636581" y="6262975"/>
            <a:ext cx="1195945" cy="393553"/>
          </a:xfrm>
          <a:prstGeom prst="rect">
            <a:avLst/>
          </a:prstGeom>
          <a:noFill/>
          <a:ln>
            <a:noFill/>
          </a:ln>
        </p:spPr>
      </p:pic>
    </p:spTree>
    <p:extLst>
      <p:ext uri="{BB962C8B-B14F-4D97-AF65-F5344CB8AC3E}">
        <p14:creationId xmlns:p14="http://schemas.microsoft.com/office/powerpoint/2010/main" val="167705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A3C4F7-F7E9-47C9-A0ED-9F2C45BB83F8}"/>
              </a:ext>
            </a:extLst>
          </p:cNvPr>
          <p:cNvSpPr/>
          <p:nvPr/>
        </p:nvSpPr>
        <p:spPr>
          <a:xfrm>
            <a:off x="0" y="-7687"/>
            <a:ext cx="12192000" cy="1058778"/>
          </a:xfrm>
          <a:prstGeom prst="rect">
            <a:avLst/>
          </a:prstGeom>
          <a:solidFill>
            <a:srgbClr val="AE1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mbria" panose="02040503050406030204" pitchFamily="18" charset="0"/>
              <a:ea typeface="Cambria" panose="02040503050406030204" pitchFamily="18" charset="0"/>
            </a:endParaRPr>
          </a:p>
        </p:txBody>
      </p:sp>
      <p:sp>
        <p:nvSpPr>
          <p:cNvPr id="62" name="Rectangle 61">
            <a:extLst>
              <a:ext uri="{FF2B5EF4-FFF2-40B4-BE49-F238E27FC236}">
                <a16:creationId xmlns:a16="http://schemas.microsoft.com/office/drawing/2014/main" id="{799BF57F-57EF-469E-AF24-B16AB9224705}"/>
              </a:ext>
            </a:extLst>
          </p:cNvPr>
          <p:cNvSpPr/>
          <p:nvPr/>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8CF8CCC0-921B-4F71-A51D-3B8736FCA71B}"/>
              </a:ext>
            </a:extLst>
          </p:cNvPr>
          <p:cNvSpPr txBox="1"/>
          <p:nvPr/>
        </p:nvSpPr>
        <p:spPr>
          <a:xfrm>
            <a:off x="690643" y="2086735"/>
            <a:ext cx="10977554" cy="4873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74320" indent="-274320">
              <a:lnSpc>
                <a:spcPct val="90000"/>
              </a:lnSpc>
              <a:spcBef>
                <a:spcPts val="600"/>
              </a:spcBef>
              <a:buClr>
                <a:schemeClr val="accent1"/>
              </a:buClr>
              <a:buSzPct val="70000"/>
              <a:buChar char="➢"/>
            </a:pPr>
            <a:endParaRPr dirty="0"/>
          </a:p>
        </p:txBody>
      </p:sp>
      <p:sp>
        <p:nvSpPr>
          <p:cNvPr id="2" name="Rectangle 1">
            <a:extLst>
              <a:ext uri="{FF2B5EF4-FFF2-40B4-BE49-F238E27FC236}">
                <a16:creationId xmlns:a16="http://schemas.microsoft.com/office/drawing/2014/main" id="{33A78B0C-85E3-44DA-ABE1-B5B605FB8D02}"/>
              </a:ext>
            </a:extLst>
          </p:cNvPr>
          <p:cNvSpPr/>
          <p:nvPr/>
        </p:nvSpPr>
        <p:spPr>
          <a:xfrm>
            <a:off x="186090" y="1208299"/>
            <a:ext cx="4843884" cy="1058778"/>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libri" panose="020F0502020204030204" pitchFamily="34" charset="0"/>
              <a:ea typeface="Calibri" panose="020F0502020204030204" pitchFamily="34" charset="0"/>
            </a:endParaRPr>
          </a:p>
          <a:p>
            <a:pPr marR="0" lvl="0" algn="ctr">
              <a:spcBef>
                <a:spcPts val="0"/>
              </a:spcBef>
              <a:spcAft>
                <a:spcPts val="0"/>
              </a:spcAft>
              <a:tabLst>
                <a:tab pos="457200" algn="l"/>
              </a:tabLs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If I live with my adult children, do their incomes count when determining SCSEP eligibility?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algn="ctr"/>
            <a:endParaRPr lang="en-US" dirty="0"/>
          </a:p>
        </p:txBody>
      </p:sp>
      <p:sp>
        <p:nvSpPr>
          <p:cNvPr id="7" name="Rectangle 6">
            <a:extLst>
              <a:ext uri="{FF2B5EF4-FFF2-40B4-BE49-F238E27FC236}">
                <a16:creationId xmlns:a16="http://schemas.microsoft.com/office/drawing/2014/main" id="{8FC7A5E6-E2BD-4F92-8860-FA627C842423}"/>
              </a:ext>
            </a:extLst>
          </p:cNvPr>
          <p:cNvSpPr/>
          <p:nvPr/>
        </p:nvSpPr>
        <p:spPr>
          <a:xfrm>
            <a:off x="186090" y="2549625"/>
            <a:ext cx="4843884" cy="1058778"/>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Calibri" panose="020F0502020204030204" pitchFamily="34" charset="0"/>
            </a:endParaRPr>
          </a:p>
          <a:p>
            <a:pPr algn="ctr"/>
            <a:r>
              <a:rPr lang="en-US" dirty="0">
                <a:solidFill>
                  <a:srgbClr val="000000"/>
                </a:solidFill>
                <a:latin typeface="Cambria" panose="02040503050406030204" pitchFamily="18" charset="0"/>
                <a:ea typeface="Cambria" panose="02040503050406030204" pitchFamily="18" charset="0"/>
              </a:rPr>
              <a:t> </a:t>
            </a:r>
            <a:r>
              <a:rPr lang="en-US" dirty="0">
                <a:solidFill>
                  <a:srgbClr val="000000"/>
                </a:solidFill>
                <a:latin typeface="Cambria" panose="02040503050406030204" pitchFamily="18" charset="0"/>
                <a:ea typeface="Cambria" panose="02040503050406030204" pitchFamily="18" charset="0"/>
                <a:cs typeface="Times New Roman" panose="02020603050405020304" pitchFamily="18" charset="0"/>
              </a:rPr>
              <a:t>If I am disabled, do you count my spouse’s income?</a:t>
            </a:r>
          </a:p>
          <a:p>
            <a:pPr algn="ctr"/>
            <a:endParaRPr lang="en-US" dirty="0">
              <a:solidFill>
                <a:srgbClr val="000000"/>
              </a:solidFill>
              <a:latin typeface="Calibri" panose="020F0502020204030204" pitchFamily="34" charset="0"/>
            </a:endParaRPr>
          </a:p>
        </p:txBody>
      </p:sp>
      <p:sp>
        <p:nvSpPr>
          <p:cNvPr id="14" name="Rectangle 13">
            <a:extLst>
              <a:ext uri="{FF2B5EF4-FFF2-40B4-BE49-F238E27FC236}">
                <a16:creationId xmlns:a16="http://schemas.microsoft.com/office/drawing/2014/main" id="{8A30822F-0103-42BC-9E8F-4EC018E5A9F7}"/>
              </a:ext>
            </a:extLst>
          </p:cNvPr>
          <p:cNvSpPr/>
          <p:nvPr/>
        </p:nvSpPr>
        <p:spPr>
          <a:xfrm>
            <a:off x="186090" y="3844171"/>
            <a:ext cx="4843884" cy="1058778"/>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Calibri" panose="020F0502020204030204" pitchFamily="34" charset="0"/>
            </a:endParaRPr>
          </a:p>
          <a:p>
            <a:pPr marR="0" lvl="0" algn="ctr">
              <a:spcBef>
                <a:spcPts val="0"/>
              </a:spcBef>
              <a:spcAft>
                <a:spcPts val="0"/>
              </a:spcAft>
              <a:tabLst>
                <a:tab pos="457200" algn="l"/>
              </a:tabLs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As a participant with a disability, what are my options for training at a host site?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algn="ctr"/>
            <a:endParaRPr lang="en-US" dirty="0">
              <a:solidFill>
                <a:srgbClr val="000000"/>
              </a:solidFill>
              <a:latin typeface="Calibri" panose="020F0502020204030204" pitchFamily="34" charset="0"/>
            </a:endParaRPr>
          </a:p>
        </p:txBody>
      </p:sp>
      <p:sp>
        <p:nvSpPr>
          <p:cNvPr id="15" name="Rectangle 14">
            <a:extLst>
              <a:ext uri="{FF2B5EF4-FFF2-40B4-BE49-F238E27FC236}">
                <a16:creationId xmlns:a16="http://schemas.microsoft.com/office/drawing/2014/main" id="{5A3E165D-7632-4DB1-BCE7-201A40E5E634}"/>
              </a:ext>
            </a:extLst>
          </p:cNvPr>
          <p:cNvSpPr/>
          <p:nvPr/>
        </p:nvSpPr>
        <p:spPr>
          <a:xfrm>
            <a:off x="186090" y="5217365"/>
            <a:ext cx="4843884" cy="1058778"/>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Calibri" panose="020F0502020204030204" pitchFamily="34" charset="0"/>
            </a:endParaRPr>
          </a:p>
          <a:p>
            <a:pPr marR="0" lvl="0" algn="ctr">
              <a:spcBef>
                <a:spcPts val="0"/>
              </a:spcBef>
              <a:spcAft>
                <a:spcPts val="0"/>
              </a:spcAft>
              <a:tabLst>
                <a:tab pos="457200" algn="l"/>
              </a:tabLst>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 was incarcerated, am I eligible for the SCSEP program?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algn="ctr"/>
            <a:endParaRPr lang="en-US" dirty="0">
              <a:solidFill>
                <a:srgbClr val="000000"/>
              </a:solidFill>
              <a:latin typeface="Calibri" panose="020F0502020204030204" pitchFamily="34" charset="0"/>
            </a:endParaRPr>
          </a:p>
        </p:txBody>
      </p:sp>
      <p:sp>
        <p:nvSpPr>
          <p:cNvPr id="20" name="Rectangle 19">
            <a:extLst>
              <a:ext uri="{FF2B5EF4-FFF2-40B4-BE49-F238E27FC236}">
                <a16:creationId xmlns:a16="http://schemas.microsoft.com/office/drawing/2014/main" id="{EA03452F-3685-48F5-AFC3-CDD9454874D9}"/>
              </a:ext>
            </a:extLst>
          </p:cNvPr>
          <p:cNvSpPr/>
          <p:nvPr/>
        </p:nvSpPr>
        <p:spPr>
          <a:xfrm>
            <a:off x="7009626" y="5213991"/>
            <a:ext cx="4843884" cy="1058778"/>
          </a:xfrm>
          <a:prstGeom prst="rect">
            <a:avLst/>
          </a:prstGeom>
          <a:solidFill>
            <a:srgbClr val="DC91A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Yes, persons with justice system involvement are a priority of service group for SCSEP if they meet the other eligibility criteria.</a:t>
            </a:r>
            <a:endParaRPr lang="en-US" sz="1800" dirty="0">
              <a:effectLst/>
              <a:latin typeface="Cambria" panose="02040503050406030204" pitchFamily="18" charset="0"/>
              <a:ea typeface="Cambria" panose="02040503050406030204" pitchFamily="18" charset="0"/>
            </a:endParaRPr>
          </a:p>
          <a:p>
            <a:pPr algn="ctr"/>
            <a:endParaRPr lang="en-US" dirty="0"/>
          </a:p>
        </p:txBody>
      </p:sp>
      <p:sp>
        <p:nvSpPr>
          <p:cNvPr id="21" name="Rectangle 20">
            <a:extLst>
              <a:ext uri="{FF2B5EF4-FFF2-40B4-BE49-F238E27FC236}">
                <a16:creationId xmlns:a16="http://schemas.microsoft.com/office/drawing/2014/main" id="{3DB313FF-A92D-4F35-9D1D-91D69A2ABB14}"/>
              </a:ext>
            </a:extLst>
          </p:cNvPr>
          <p:cNvSpPr/>
          <p:nvPr/>
        </p:nvSpPr>
        <p:spPr>
          <a:xfrm>
            <a:off x="7024066" y="3843294"/>
            <a:ext cx="4843884" cy="1058778"/>
          </a:xfrm>
          <a:prstGeom prst="rect">
            <a:avLst/>
          </a:prstGeom>
          <a:solidFill>
            <a:srgbClr val="DC91A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libri" panose="020F0502020204030204" pitchFamily="34" charset="0"/>
              <a:ea typeface="Calibri" panose="020F0502020204030204" pitchFamily="34" charset="0"/>
            </a:endParaRPr>
          </a:p>
          <a:p>
            <a:pPr algn="ctr"/>
            <a:endParaRPr lang="en-US" sz="1800" dirty="0">
              <a:solidFill>
                <a:srgbClr val="000000"/>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SCSEP will work with participating Host Sites to make accommodations for disability and/or priority of service persons. </a:t>
            </a:r>
            <a:endParaRPr lang="en-US" sz="1800" dirty="0">
              <a:effectLst/>
              <a:latin typeface="Cambria" panose="02040503050406030204" pitchFamily="18" charset="0"/>
              <a:ea typeface="Cambria" panose="02040503050406030204" pitchFamily="18" charset="0"/>
            </a:endParaRPr>
          </a:p>
          <a:p>
            <a:pPr algn="ctr"/>
            <a:endParaRPr lang="en-US" sz="1800" dirty="0">
              <a:effectLst/>
              <a:latin typeface="Calibri" panose="020F0502020204030204" pitchFamily="34" charset="0"/>
              <a:ea typeface="Calibri" panose="020F0502020204030204" pitchFamily="34" charset="0"/>
            </a:endParaRPr>
          </a:p>
          <a:p>
            <a:pPr algn="ctr"/>
            <a:endParaRPr lang="en-US" dirty="0"/>
          </a:p>
        </p:txBody>
      </p:sp>
      <p:sp>
        <p:nvSpPr>
          <p:cNvPr id="22" name="Rectangle 21">
            <a:extLst>
              <a:ext uri="{FF2B5EF4-FFF2-40B4-BE49-F238E27FC236}">
                <a16:creationId xmlns:a16="http://schemas.microsoft.com/office/drawing/2014/main" id="{5138B508-63E7-4D5C-9417-41EAB86A2314}"/>
              </a:ext>
            </a:extLst>
          </p:cNvPr>
          <p:cNvSpPr/>
          <p:nvPr/>
        </p:nvSpPr>
        <p:spPr>
          <a:xfrm>
            <a:off x="7024066" y="2550050"/>
            <a:ext cx="4843884" cy="1058778"/>
          </a:xfrm>
          <a:prstGeom prst="rect">
            <a:avLst/>
          </a:prstGeom>
          <a:solidFill>
            <a:srgbClr val="DC91A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sz="1500" dirty="0">
              <a:solidFill>
                <a:srgbClr val="000000"/>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600" dirty="0">
                <a:solidFill>
                  <a:srgbClr val="000000"/>
                </a:solidFill>
                <a:effectLst/>
                <a:latin typeface="Cambria" panose="02040503050406030204" pitchFamily="18" charset="0"/>
                <a:ea typeface="Cambria" panose="02040503050406030204" pitchFamily="18" charset="0"/>
              </a:rPr>
              <a:t>No, SCSEP does not count the spouse’s income when an applicant is considered SSI or SSDI disabled.  This applicant is considered a household of one under SCSEP eligibility.  </a:t>
            </a:r>
            <a:endParaRPr lang="en-US" sz="1600" dirty="0">
              <a:effectLst/>
              <a:latin typeface="Cambria" panose="02040503050406030204" pitchFamily="18" charset="0"/>
              <a:ea typeface="Cambria" panose="02040503050406030204" pitchFamily="18" charset="0"/>
            </a:endParaRPr>
          </a:p>
          <a:p>
            <a:pPr algn="ctr"/>
            <a:endParaRPr lang="en-US" dirty="0"/>
          </a:p>
        </p:txBody>
      </p:sp>
      <p:sp>
        <p:nvSpPr>
          <p:cNvPr id="23" name="Rectangle 22">
            <a:extLst>
              <a:ext uri="{FF2B5EF4-FFF2-40B4-BE49-F238E27FC236}">
                <a16:creationId xmlns:a16="http://schemas.microsoft.com/office/drawing/2014/main" id="{21279A67-34D2-444D-86A1-83A7D6270F72}"/>
              </a:ext>
            </a:extLst>
          </p:cNvPr>
          <p:cNvSpPr/>
          <p:nvPr/>
        </p:nvSpPr>
        <p:spPr>
          <a:xfrm>
            <a:off x="7024066" y="1208299"/>
            <a:ext cx="4843884" cy="1058778"/>
          </a:xfrm>
          <a:prstGeom prst="rect">
            <a:avLst/>
          </a:prstGeom>
          <a:solidFill>
            <a:srgbClr val="DC91A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No, only the income for the applicant and spouse is counted.</a:t>
            </a:r>
            <a:endParaRPr lang="en-US" sz="1800" dirty="0">
              <a:effectLst/>
              <a:latin typeface="Cambria" panose="02040503050406030204" pitchFamily="18" charset="0"/>
              <a:ea typeface="Cambria" panose="02040503050406030204" pitchFamily="18" charset="0"/>
            </a:endParaRPr>
          </a:p>
          <a:p>
            <a:pPr algn="ctr"/>
            <a:endParaRPr lang="en-US" dirty="0"/>
          </a:p>
        </p:txBody>
      </p:sp>
      <p:sp>
        <p:nvSpPr>
          <p:cNvPr id="18" name="TextBox 17">
            <a:extLst>
              <a:ext uri="{FF2B5EF4-FFF2-40B4-BE49-F238E27FC236}">
                <a16:creationId xmlns:a16="http://schemas.microsoft.com/office/drawing/2014/main" id="{E39EBF23-209B-4C85-8775-0CA1B411C0D6}"/>
              </a:ext>
            </a:extLst>
          </p:cNvPr>
          <p:cNvSpPr txBox="1"/>
          <p:nvPr/>
        </p:nvSpPr>
        <p:spPr>
          <a:xfrm>
            <a:off x="2729866" y="120192"/>
            <a:ext cx="6528098" cy="923330"/>
          </a:xfrm>
          <a:prstGeom prst="rect">
            <a:avLst/>
          </a:prstGeom>
          <a:noFill/>
        </p:spPr>
        <p:txBody>
          <a:bodyPr wrap="square" rtlCol="0">
            <a:spAutoFit/>
          </a:bodyPr>
          <a:lstStyle/>
          <a:p>
            <a:pPr algn="ctr"/>
            <a:r>
              <a:rPr lang="en-US" sz="3600" dirty="0">
                <a:solidFill>
                  <a:schemeClr val="bg1"/>
                </a:solidFill>
                <a:latin typeface="Cambria" panose="02040503050406030204" pitchFamily="18" charset="0"/>
                <a:ea typeface="Cambria" panose="02040503050406030204" pitchFamily="18" charset="0"/>
              </a:rPr>
              <a:t>Frequently Asked Questions</a:t>
            </a:r>
          </a:p>
          <a:p>
            <a:endParaRPr lang="en-US" dirty="0"/>
          </a:p>
        </p:txBody>
      </p:sp>
      <p:sp>
        <p:nvSpPr>
          <p:cNvPr id="29" name="Arrow: Right 28">
            <a:extLst>
              <a:ext uri="{FF2B5EF4-FFF2-40B4-BE49-F238E27FC236}">
                <a16:creationId xmlns:a16="http://schemas.microsoft.com/office/drawing/2014/main" id="{A3F30FEF-D8C0-48AC-BB91-5B2D28BCDC43}"/>
              </a:ext>
            </a:extLst>
          </p:cNvPr>
          <p:cNvSpPr/>
          <p:nvPr/>
        </p:nvSpPr>
        <p:spPr>
          <a:xfrm>
            <a:off x="5121079" y="1500616"/>
            <a:ext cx="1745673" cy="470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E821C1A-1194-49F6-A243-E16D13320190}"/>
              </a:ext>
            </a:extLst>
          </p:cNvPr>
          <p:cNvSpPr/>
          <p:nvPr/>
        </p:nvSpPr>
        <p:spPr>
          <a:xfrm>
            <a:off x="5154183" y="2810886"/>
            <a:ext cx="1745673" cy="470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FAE145A3-329D-4AA2-996E-808CA4DB058F}"/>
              </a:ext>
            </a:extLst>
          </p:cNvPr>
          <p:cNvSpPr/>
          <p:nvPr/>
        </p:nvSpPr>
        <p:spPr>
          <a:xfrm>
            <a:off x="5154182" y="4140696"/>
            <a:ext cx="1745673" cy="470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7574E150-1F44-43FA-A918-4BBE64184CFF}"/>
              </a:ext>
            </a:extLst>
          </p:cNvPr>
          <p:cNvSpPr/>
          <p:nvPr/>
        </p:nvSpPr>
        <p:spPr>
          <a:xfrm>
            <a:off x="5154182" y="5445954"/>
            <a:ext cx="1745673" cy="470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81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7AAFB6-1107-4205-BA7B-E7CED5DA1BEC}"/>
              </a:ext>
            </a:extLst>
          </p:cNvPr>
          <p:cNvSpPr/>
          <p:nvPr/>
        </p:nvSpPr>
        <p:spPr>
          <a:xfrm>
            <a:off x="0" y="837743"/>
            <a:ext cx="12192000" cy="1818164"/>
          </a:xfrm>
          <a:prstGeom prst="rect">
            <a:avLst/>
          </a:prstGeom>
          <a:solidFill>
            <a:srgbClr val="AE1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48A2979-A456-4286-B8FC-8FF4C0C58EFD}"/>
              </a:ext>
            </a:extLst>
          </p:cNvPr>
          <p:cNvSpPr txBox="1"/>
          <p:nvPr/>
        </p:nvSpPr>
        <p:spPr>
          <a:xfrm>
            <a:off x="-1" y="1315938"/>
            <a:ext cx="12192000" cy="861774"/>
          </a:xfrm>
          <a:prstGeom prst="rect">
            <a:avLst/>
          </a:prstGeom>
          <a:noFill/>
        </p:spPr>
        <p:txBody>
          <a:bodyPr wrap="square" rtlCol="0" anchor="ctr">
            <a:spAutoFit/>
          </a:bodyPr>
          <a:lstStyle/>
          <a:p>
            <a:pPr algn="ctr"/>
            <a:r>
              <a:rPr lang="en-US" altLang="ko-KR" sz="5000" dirty="0">
                <a:solidFill>
                  <a:schemeClr val="bg1"/>
                </a:solidFill>
                <a:latin typeface="Cambria" panose="02040503050406030204" pitchFamily="18" charset="0"/>
                <a:ea typeface="Cambria" panose="02040503050406030204" pitchFamily="18" charset="0"/>
                <a:cs typeface="Arial" pitchFamily="34" charset="0"/>
              </a:rPr>
              <a:t>Thank you!</a:t>
            </a:r>
            <a:endParaRPr lang="ko-KR" altLang="en-US" sz="5000" dirty="0">
              <a:solidFill>
                <a:schemeClr val="bg1"/>
              </a:solidFill>
              <a:latin typeface="Cambria" panose="02040503050406030204" pitchFamily="18" charset="0"/>
              <a:cs typeface="Arial" pitchFamily="34" charset="0"/>
            </a:endParaRPr>
          </a:p>
        </p:txBody>
      </p:sp>
      <p:sp>
        <p:nvSpPr>
          <p:cNvPr id="5" name="Content Placeholder 2">
            <a:extLst>
              <a:ext uri="{FF2B5EF4-FFF2-40B4-BE49-F238E27FC236}">
                <a16:creationId xmlns:a16="http://schemas.microsoft.com/office/drawing/2014/main" id="{431FE640-1446-4DB9-B757-16A7AC008310}"/>
              </a:ext>
            </a:extLst>
          </p:cNvPr>
          <p:cNvSpPr txBox="1">
            <a:spLocks/>
          </p:cNvSpPr>
          <p:nvPr/>
        </p:nvSpPr>
        <p:spPr>
          <a:xfrm>
            <a:off x="1994261" y="2755556"/>
            <a:ext cx="8203475" cy="384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207483">
              <a:lnSpc>
                <a:spcPct val="120000"/>
              </a:lnSpc>
              <a:spcBef>
                <a:spcPts val="0"/>
              </a:spcBef>
              <a:buFont typeface="Arial" panose="020B0604020202020204" pitchFamily="34" charset="0"/>
              <a:buNone/>
              <a:defRPr sz="3000">
                <a:solidFill>
                  <a:srgbClr val="528693"/>
                </a:solidFill>
                <a:latin typeface="Franklin Gothic Book"/>
                <a:ea typeface="Franklin Gothic Book"/>
                <a:cs typeface="Franklin Gothic Book"/>
                <a:sym typeface="Franklin Gothic Book"/>
              </a:defRPr>
            </a:pPr>
            <a:r>
              <a:rPr lang="en-US" sz="1800" dirty="0">
                <a:solidFill>
                  <a:schemeClr val="tx1">
                    <a:lumMod val="95000"/>
                    <a:lumOff val="5000"/>
                  </a:schemeClr>
                </a:solidFill>
                <a:latin typeface="Cambria" panose="02040503050406030204" pitchFamily="18" charset="0"/>
                <a:ea typeface="Cambria" panose="02040503050406030204" pitchFamily="18" charset="0"/>
                <a:cs typeface="Franklin Gothic Book"/>
                <a:sym typeface="Franklin Gothic Book"/>
              </a:rPr>
              <a:t>Linda Siam</a:t>
            </a:r>
          </a:p>
          <a:p>
            <a:pPr marL="0" indent="0" algn="ctr" defTabSz="207483">
              <a:lnSpc>
                <a:spcPct val="120000"/>
              </a:lnSpc>
              <a:spcBef>
                <a:spcPts val="0"/>
              </a:spcBef>
              <a:buFont typeface="Arial" panose="020B0604020202020204" pitchFamily="34" charset="0"/>
              <a:buNone/>
              <a:defRPr sz="3000">
                <a:solidFill>
                  <a:srgbClr val="528693"/>
                </a:solidFill>
                <a:latin typeface="Franklin Gothic Book"/>
                <a:ea typeface="Franklin Gothic Book"/>
                <a:cs typeface="Franklin Gothic Book"/>
                <a:sym typeface="Franklin Gothic Book"/>
              </a:defRPr>
            </a:pPr>
            <a:r>
              <a:rPr lang="en-US" sz="1800" dirty="0">
                <a:solidFill>
                  <a:schemeClr val="tx1">
                    <a:lumMod val="95000"/>
                    <a:lumOff val="5000"/>
                  </a:schemeClr>
                </a:solidFill>
                <a:latin typeface="Cambria" panose="02040503050406030204" pitchFamily="18" charset="0"/>
                <a:ea typeface="Cambria" panose="02040503050406030204" pitchFamily="18" charset="0"/>
                <a:cs typeface="Franklin Gothic Book"/>
                <a:sym typeface="Franklin Gothic Book"/>
                <a:hlinkClick r:id="rId2"/>
              </a:rPr>
              <a:t>Linda.Siam@fairfaxcounty.gov</a:t>
            </a:r>
            <a:endParaRPr lang="en-US" sz="1800" dirty="0">
              <a:solidFill>
                <a:schemeClr val="tx1">
                  <a:lumMod val="95000"/>
                  <a:lumOff val="5000"/>
                </a:schemeClr>
              </a:solidFill>
              <a:latin typeface="Cambria" panose="02040503050406030204" pitchFamily="18" charset="0"/>
              <a:ea typeface="Cambria" panose="02040503050406030204" pitchFamily="18" charset="0"/>
              <a:cs typeface="Franklin Gothic Book"/>
              <a:sym typeface="Franklin Gothic Book"/>
            </a:endParaRPr>
          </a:p>
          <a:p>
            <a:pPr marL="0" indent="0" algn="ctr" defTabSz="207483">
              <a:lnSpc>
                <a:spcPct val="120000"/>
              </a:lnSpc>
              <a:spcBef>
                <a:spcPts val="0"/>
              </a:spcBef>
              <a:buFont typeface="Arial" panose="020B0604020202020204" pitchFamily="34" charset="0"/>
              <a:buNone/>
              <a:defRPr sz="3000">
                <a:solidFill>
                  <a:srgbClr val="528693"/>
                </a:solidFill>
                <a:latin typeface="Franklin Gothic Book"/>
                <a:ea typeface="Franklin Gothic Book"/>
                <a:cs typeface="Franklin Gothic Book"/>
                <a:sym typeface="Franklin Gothic Book"/>
              </a:defRPr>
            </a:pPr>
            <a:endParaRPr lang="en-US" sz="1800" dirty="0">
              <a:solidFill>
                <a:schemeClr val="tx1">
                  <a:lumMod val="95000"/>
                  <a:lumOff val="5000"/>
                </a:schemeClr>
              </a:solidFill>
              <a:latin typeface="Cambria" panose="02040503050406030204" pitchFamily="18" charset="0"/>
              <a:ea typeface="Cambria" panose="02040503050406030204" pitchFamily="18" charset="0"/>
              <a:cs typeface="Franklin Gothic Book"/>
              <a:sym typeface="Franklin Gothic Book"/>
            </a:endParaRPr>
          </a:p>
          <a:p>
            <a:pPr marL="0" indent="0" algn="ctr" defTabSz="207483">
              <a:lnSpc>
                <a:spcPct val="120000"/>
              </a:lnSpc>
              <a:spcBef>
                <a:spcPts val="0"/>
              </a:spcBef>
              <a:buFont typeface="Arial" panose="020B0604020202020204" pitchFamily="34" charset="0"/>
              <a:buNone/>
              <a:defRPr sz="3000">
                <a:solidFill>
                  <a:srgbClr val="528693"/>
                </a:solidFill>
                <a:latin typeface="Franklin Gothic Book"/>
                <a:ea typeface="Franklin Gothic Book"/>
                <a:cs typeface="Franklin Gothic Book"/>
                <a:sym typeface="Franklin Gothic Book"/>
              </a:defRPr>
            </a:pPr>
            <a:r>
              <a:rPr lang="en-US" sz="1800" dirty="0">
                <a:solidFill>
                  <a:schemeClr val="tx1">
                    <a:lumMod val="95000"/>
                    <a:lumOff val="5000"/>
                  </a:schemeClr>
                </a:solidFill>
                <a:latin typeface="Cambria" panose="02040503050406030204" pitchFamily="18" charset="0"/>
                <a:ea typeface="Cambria" panose="02040503050406030204" pitchFamily="18" charset="0"/>
                <a:cs typeface="Franklin Gothic Book"/>
                <a:sym typeface="Franklin Gothic Book"/>
              </a:rPr>
              <a:t>Produced by the Virginia Career Works-Fairfax Centers, </a:t>
            </a:r>
          </a:p>
          <a:p>
            <a:pPr marL="0" indent="0" algn="ctr" defTabSz="207483">
              <a:lnSpc>
                <a:spcPct val="120000"/>
              </a:lnSpc>
              <a:spcBef>
                <a:spcPts val="0"/>
              </a:spcBef>
              <a:buFont typeface="Arial" panose="020B0604020202020204" pitchFamily="34" charset="0"/>
              <a:buNone/>
              <a:defRPr sz="3000">
                <a:solidFill>
                  <a:srgbClr val="528693"/>
                </a:solidFill>
                <a:latin typeface="Franklin Gothic Book"/>
                <a:ea typeface="Franklin Gothic Book"/>
                <a:cs typeface="Franklin Gothic Book"/>
                <a:sym typeface="Franklin Gothic Book"/>
              </a:defRPr>
            </a:pPr>
            <a:r>
              <a:rPr lang="en-US" sz="1800" dirty="0">
                <a:solidFill>
                  <a:schemeClr val="tx1">
                    <a:lumMod val="95000"/>
                    <a:lumOff val="5000"/>
                  </a:schemeClr>
                </a:solidFill>
                <a:latin typeface="Cambria" panose="02040503050406030204" pitchFamily="18" charset="0"/>
                <a:ea typeface="Cambria" panose="02040503050406030204" pitchFamily="18" charset="0"/>
                <a:cs typeface="Franklin Gothic Book"/>
                <a:sym typeface="Franklin Gothic Book"/>
              </a:rPr>
              <a:t>operated by Fairfax County Department of Family Services</a:t>
            </a:r>
          </a:p>
          <a:p>
            <a:pPr marL="0" indent="0" algn="ctr" defTabSz="414965">
              <a:lnSpc>
                <a:spcPct val="120000"/>
              </a:lnSpc>
              <a:spcBef>
                <a:spcPts val="0"/>
              </a:spcBef>
              <a:buFont typeface="Arial" panose="020B0604020202020204" pitchFamily="34" charset="0"/>
              <a:buNone/>
              <a:defRPr sz="3000">
                <a:solidFill>
                  <a:srgbClr val="528693"/>
                </a:solidFill>
                <a:latin typeface="Franklin Gothic Book"/>
                <a:ea typeface="Franklin Gothic Book"/>
                <a:cs typeface="Franklin Gothic Book"/>
                <a:sym typeface="Franklin Gothic Book"/>
              </a:defRPr>
            </a:pPr>
            <a:r>
              <a:rPr lang="en-US" sz="1800" dirty="0">
                <a:solidFill>
                  <a:schemeClr val="tx1">
                    <a:lumMod val="95000"/>
                    <a:lumOff val="5000"/>
                  </a:schemeClr>
                </a:solidFill>
                <a:latin typeface="Cambria" panose="02040503050406030204" pitchFamily="18" charset="0"/>
                <a:ea typeface="Cambria" panose="02040503050406030204" pitchFamily="18" charset="0"/>
                <a:cs typeface="Franklin Gothic Book"/>
                <a:sym typeface="Franklin Gothic Book"/>
              </a:rPr>
              <a:t>Public Assistance and Employment Services</a:t>
            </a:r>
          </a:p>
          <a:p>
            <a:pPr marL="0" indent="0" algn="ctr" defTabSz="414965">
              <a:lnSpc>
                <a:spcPct val="120000"/>
              </a:lnSpc>
              <a:spcBef>
                <a:spcPts val="0"/>
              </a:spcBef>
              <a:buFont typeface="Arial" panose="020B0604020202020204" pitchFamily="34" charset="0"/>
              <a:buNone/>
              <a:defRPr sz="3000">
                <a:solidFill>
                  <a:srgbClr val="528693"/>
                </a:solidFill>
                <a:latin typeface="Franklin Gothic Book"/>
                <a:ea typeface="Franklin Gothic Book"/>
                <a:cs typeface="Franklin Gothic Book"/>
                <a:sym typeface="Franklin Gothic Book"/>
              </a:defRPr>
            </a:pPr>
            <a:r>
              <a:rPr lang="en-US" sz="1800" dirty="0">
                <a:solidFill>
                  <a:schemeClr val="tx1">
                    <a:lumMod val="95000"/>
                    <a:lumOff val="5000"/>
                  </a:schemeClr>
                </a:solidFill>
                <a:latin typeface="Cambria" panose="02040503050406030204" pitchFamily="18" charset="0"/>
                <a:ea typeface="Cambria" panose="02040503050406030204" pitchFamily="18" charset="0"/>
                <a:cs typeface="Franklin Gothic Book"/>
                <a:sym typeface="Franklin Gothic Book"/>
              </a:rPr>
              <a:t>Fairfax County, VA</a:t>
            </a:r>
          </a:p>
          <a:p>
            <a:pPr marL="0" indent="0" algn="ctr" defTabSz="414965">
              <a:lnSpc>
                <a:spcPct val="120000"/>
              </a:lnSpc>
              <a:spcBef>
                <a:spcPts val="0"/>
              </a:spcBef>
              <a:buFont typeface="Arial" panose="020B0604020202020204" pitchFamily="34" charset="0"/>
              <a:buNone/>
              <a:defRPr>
                <a:solidFill>
                  <a:srgbClr val="528693"/>
                </a:solidFill>
                <a:latin typeface="Franklin Gothic Book"/>
                <a:ea typeface="Franklin Gothic Book"/>
                <a:cs typeface="Franklin Gothic Book"/>
                <a:sym typeface="Franklin Gothic Book"/>
              </a:defRPr>
            </a:pPr>
            <a:r>
              <a:rPr lang="en-US" sz="1800" u="sng" dirty="0">
                <a:solidFill>
                  <a:schemeClr val="tx1">
                    <a:lumMod val="95000"/>
                    <a:lumOff val="5000"/>
                  </a:schemeClr>
                </a:solidFill>
                <a:uFill>
                  <a:solidFill>
                    <a:srgbClr val="B292CA"/>
                  </a:solidFill>
                </a:uFill>
                <a:latin typeface="Cambria" panose="02040503050406030204" pitchFamily="18" charset="0"/>
                <a:ea typeface="Cambria" panose="02040503050406030204" pitchFamily="18" charset="0"/>
                <a:cs typeface="Franklin Gothic Book"/>
                <a:sym typeface="Franklin Gothic Book"/>
                <a:hlinkClick r:id="rId3">
                  <a:extLst>
                    <a:ext uri="{A12FA001-AC4F-418D-AE19-62706E023703}">
                      <ahyp:hlinkClr xmlns:ahyp="http://schemas.microsoft.com/office/drawing/2018/hyperlinkcolor" val="tx"/>
                    </a:ext>
                  </a:extLst>
                </a:hlinkClick>
              </a:rPr>
              <a:t>www.fairfaxcounty.gov/familyservices</a:t>
            </a:r>
            <a:endParaRPr lang="en-US" sz="1800" u="sng" dirty="0">
              <a:solidFill>
                <a:schemeClr val="tx1">
                  <a:lumMod val="95000"/>
                  <a:lumOff val="5000"/>
                </a:schemeClr>
              </a:solidFill>
              <a:uFill>
                <a:solidFill>
                  <a:srgbClr val="B292CA"/>
                </a:solidFill>
              </a:uFill>
              <a:latin typeface="Cambria" panose="02040503050406030204" pitchFamily="18" charset="0"/>
              <a:ea typeface="Cambria" panose="02040503050406030204" pitchFamily="18" charset="0"/>
              <a:cs typeface="Franklin Gothic Book"/>
              <a:sym typeface="Franklin Gothic Book"/>
            </a:endParaRPr>
          </a:p>
          <a:p>
            <a:pPr marL="0" indent="0" algn="ctr" defTabSz="414965">
              <a:lnSpc>
                <a:spcPct val="120000"/>
              </a:lnSpc>
              <a:spcBef>
                <a:spcPts val="0"/>
              </a:spcBef>
              <a:buFont typeface="Arial" panose="020B0604020202020204" pitchFamily="34" charset="0"/>
              <a:buNone/>
              <a:defRPr>
                <a:solidFill>
                  <a:srgbClr val="528693"/>
                </a:solidFill>
                <a:latin typeface="Franklin Gothic Book"/>
                <a:ea typeface="Franklin Gothic Book"/>
                <a:cs typeface="Franklin Gothic Book"/>
                <a:sym typeface="Franklin Gothic Book"/>
              </a:defRPr>
            </a:pPr>
            <a:endParaRPr lang="en-US" sz="1800" u="sng" dirty="0">
              <a:solidFill>
                <a:schemeClr val="tx1">
                  <a:lumMod val="95000"/>
                  <a:lumOff val="5000"/>
                </a:schemeClr>
              </a:solidFill>
              <a:uFill>
                <a:solidFill>
                  <a:srgbClr val="B292CA"/>
                </a:solidFill>
              </a:uFill>
              <a:latin typeface="Cambria" panose="02040503050406030204" pitchFamily="18" charset="0"/>
              <a:ea typeface="Cambria" panose="02040503050406030204" pitchFamily="18" charset="0"/>
              <a:cs typeface="Franklin Gothic Book"/>
              <a:sym typeface="Franklin Gothic Book"/>
            </a:endParaRPr>
          </a:p>
          <a:p>
            <a:pPr marL="0" indent="0" algn="ctr" defTabSz="414965">
              <a:lnSpc>
                <a:spcPct val="120000"/>
              </a:lnSpc>
              <a:spcBef>
                <a:spcPts val="0"/>
              </a:spcBef>
              <a:buFont typeface="Arial" panose="020B0604020202020204" pitchFamily="34" charset="0"/>
              <a:buNone/>
              <a:defRPr>
                <a:solidFill>
                  <a:srgbClr val="528693"/>
                </a:solidFill>
                <a:latin typeface="Franklin Gothic Book"/>
                <a:ea typeface="Franklin Gothic Book"/>
                <a:cs typeface="Franklin Gothic Book"/>
                <a:sym typeface="Franklin Gothic Book"/>
              </a:defRPr>
            </a:pPr>
            <a:endParaRPr lang="en-US" sz="1800" dirty="0">
              <a:solidFill>
                <a:schemeClr val="tx1">
                  <a:lumMod val="95000"/>
                  <a:lumOff val="5000"/>
                </a:schemeClr>
              </a:solidFill>
              <a:latin typeface="Franklin Gothic Book"/>
              <a:ea typeface="Franklin Gothic Book"/>
              <a:cs typeface="Franklin Gothic Book"/>
              <a:sym typeface="Franklin Gothic Book"/>
            </a:endParaRPr>
          </a:p>
        </p:txBody>
      </p:sp>
      <p:pic>
        <p:nvPicPr>
          <p:cNvPr id="6" name="Picture 6" descr="Picture 6">
            <a:extLst>
              <a:ext uri="{FF2B5EF4-FFF2-40B4-BE49-F238E27FC236}">
                <a16:creationId xmlns:a16="http://schemas.microsoft.com/office/drawing/2014/main" id="{1FFDED84-0F23-4EC8-906B-7492371C1D28}"/>
              </a:ext>
            </a:extLst>
          </p:cNvPr>
          <p:cNvPicPr>
            <a:picLocks noChangeAspect="1"/>
          </p:cNvPicPr>
          <p:nvPr/>
        </p:nvPicPr>
        <p:blipFill>
          <a:blip r:embed="rId4"/>
          <a:stretch>
            <a:fillRect/>
          </a:stretch>
        </p:blipFill>
        <p:spPr>
          <a:xfrm>
            <a:off x="6741582" y="5743195"/>
            <a:ext cx="2699656" cy="554124"/>
          </a:xfrm>
          <a:prstGeom prst="rect">
            <a:avLst/>
          </a:prstGeom>
          <a:ln w="12700">
            <a:miter lim="400000"/>
          </a:ln>
        </p:spPr>
      </p:pic>
      <p:pic>
        <p:nvPicPr>
          <p:cNvPr id="7" name="Picture 6" descr="A screenshot of a cell phone&#10;&#10;Description automatically generated">
            <a:extLst>
              <a:ext uri="{FF2B5EF4-FFF2-40B4-BE49-F238E27FC236}">
                <a16:creationId xmlns:a16="http://schemas.microsoft.com/office/drawing/2014/main" id="{B648B047-AD25-4133-9BC2-0A20229B2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0762" y="5350915"/>
            <a:ext cx="1700363" cy="946404"/>
          </a:xfrm>
          <a:prstGeom prst="rect">
            <a:avLst/>
          </a:prstGeom>
        </p:spPr>
      </p:pic>
    </p:spTree>
    <p:extLst>
      <p:ext uri="{BB962C8B-B14F-4D97-AF65-F5344CB8AC3E}">
        <p14:creationId xmlns:p14="http://schemas.microsoft.com/office/powerpoint/2010/main" val="243714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rson with his arms crossed&#10;&#10;Description automatically generated with medium confidence">
            <a:extLst>
              <a:ext uri="{FF2B5EF4-FFF2-40B4-BE49-F238E27FC236}">
                <a16:creationId xmlns:a16="http://schemas.microsoft.com/office/drawing/2014/main" id="{F8E2F05B-E6A4-4C2D-8A6F-B99939B92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859" y="-68094"/>
            <a:ext cx="10389140" cy="6926093"/>
          </a:xfrm>
          <a:prstGeom prst="rect">
            <a:avLst/>
          </a:prstGeom>
        </p:spPr>
      </p:pic>
      <p:sp>
        <p:nvSpPr>
          <p:cNvPr id="35" name="Freeform: Shape 34">
            <a:extLst>
              <a:ext uri="{FF2B5EF4-FFF2-40B4-BE49-F238E27FC236}">
                <a16:creationId xmlns:a16="http://schemas.microsoft.com/office/drawing/2014/main" id="{64F114B5-BF08-46FB-880A-2EB8C212F8E7}"/>
              </a:ext>
            </a:extLst>
          </p:cNvPr>
          <p:cNvSpPr/>
          <p:nvPr/>
        </p:nvSpPr>
        <p:spPr>
          <a:xfrm>
            <a:off x="1" y="-68094"/>
            <a:ext cx="8939718" cy="6926094"/>
          </a:xfrm>
          <a:custGeom>
            <a:avLst/>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FFFFF"/>
              </a:solidFill>
              <a:effectLst/>
              <a:latin typeface="Crimson-Roman"/>
            </a:endParaRPr>
          </a:p>
          <a:p>
            <a:pPr algn="ctr"/>
            <a:endParaRPr lang="en-US" dirty="0">
              <a:solidFill>
                <a:srgbClr val="FFFFFF"/>
              </a:solidFill>
              <a:latin typeface="Crimson-Roman"/>
            </a:endParaRPr>
          </a:p>
          <a:p>
            <a:pPr algn="ctr"/>
            <a:endParaRPr lang="en-US" sz="1800" b="0" i="0" dirty="0">
              <a:solidFill>
                <a:srgbClr val="FFFFFF"/>
              </a:solidFill>
              <a:effectLst/>
              <a:latin typeface="Crimson-Roman"/>
            </a:endParaRPr>
          </a:p>
          <a:p>
            <a:pPr algn="ctr"/>
            <a:endParaRPr lang="en-US" dirty="0">
              <a:solidFill>
                <a:srgbClr val="FFFFFF"/>
              </a:solidFill>
              <a:latin typeface="Crimson-Roman"/>
            </a:endParaRPr>
          </a:p>
          <a:p>
            <a:r>
              <a:rPr lang="en-US" sz="1800" b="0" i="0" dirty="0">
                <a:solidFill>
                  <a:srgbClr val="FFFFFF"/>
                </a:solidFill>
                <a:effectLst/>
                <a:latin typeface="Crimson-Roman"/>
              </a:rPr>
              <a:t>The Northern Virginia</a:t>
            </a:r>
            <a:br>
              <a:rPr lang="en-US" sz="1800" b="0" i="0" dirty="0">
                <a:solidFill>
                  <a:srgbClr val="FFFFFF"/>
                </a:solidFill>
                <a:effectLst/>
                <a:latin typeface="Crimson-Roman"/>
              </a:rPr>
            </a:br>
            <a:r>
              <a:rPr lang="en-US" sz="1800" b="0" i="0" dirty="0">
                <a:solidFill>
                  <a:srgbClr val="FFFFFF"/>
                </a:solidFill>
                <a:effectLst/>
                <a:latin typeface="Crimson-Roman"/>
              </a:rPr>
              <a:t>SCSEP covers the counties and cities of:</a:t>
            </a:r>
            <a:br>
              <a:rPr lang="en-US" sz="1800" b="0" i="0" dirty="0">
                <a:solidFill>
                  <a:srgbClr val="FFFFFF"/>
                </a:solidFill>
                <a:effectLst/>
                <a:latin typeface="Crimson-Roman"/>
              </a:rPr>
            </a:br>
            <a:r>
              <a:rPr lang="en-US" sz="1800" b="0" i="0" dirty="0">
                <a:solidFill>
                  <a:srgbClr val="FFFFFF"/>
                </a:solidFill>
                <a:effectLst/>
                <a:latin typeface="Crimson-Roman"/>
              </a:rPr>
              <a:t>Alexandria, Arlington, Clarke, Fairfax, Fauquier,</a:t>
            </a:r>
            <a:br>
              <a:rPr lang="en-US" sz="1800" b="0" i="0" dirty="0">
                <a:solidFill>
                  <a:srgbClr val="FFFFFF"/>
                </a:solidFill>
                <a:effectLst/>
                <a:latin typeface="Crimson-Roman"/>
              </a:rPr>
            </a:br>
            <a:r>
              <a:rPr lang="en-US" sz="1800" b="0" i="0" dirty="0">
                <a:solidFill>
                  <a:srgbClr val="FFFFFF"/>
                </a:solidFill>
                <a:effectLst/>
                <a:latin typeface="Crimson-Roman"/>
              </a:rPr>
              <a:t>Loudoun, Manassas, Manassas Park,</a:t>
            </a:r>
            <a:br>
              <a:rPr lang="en-US" sz="1800" b="0" i="0" dirty="0">
                <a:solidFill>
                  <a:srgbClr val="FFFFFF"/>
                </a:solidFill>
                <a:effectLst/>
                <a:latin typeface="Crimson-Roman"/>
              </a:rPr>
            </a:br>
            <a:r>
              <a:rPr lang="en-US" sz="1800" b="0" i="0" dirty="0">
                <a:solidFill>
                  <a:srgbClr val="FFFFFF"/>
                </a:solidFill>
                <a:effectLst/>
                <a:latin typeface="Crimson-Roman"/>
              </a:rPr>
              <a:t>Page, Prince William, Rappahannock, and</a:t>
            </a:r>
            <a:br>
              <a:rPr lang="en-US" sz="1800" b="0" i="0" dirty="0">
                <a:solidFill>
                  <a:srgbClr val="FFFFFF"/>
                </a:solidFill>
                <a:effectLst/>
                <a:latin typeface="Crimson-Roman"/>
              </a:rPr>
            </a:br>
            <a:r>
              <a:rPr lang="en-US" sz="1800" b="0" i="0" dirty="0">
                <a:solidFill>
                  <a:srgbClr val="FFFFFF"/>
                </a:solidFill>
                <a:effectLst/>
                <a:latin typeface="Crimson-Roman"/>
              </a:rPr>
              <a:t>Warren.</a:t>
            </a:r>
            <a:r>
              <a:rPr lang="en-US" dirty="0"/>
              <a:t> </a:t>
            </a:r>
            <a:br>
              <a:rPr lang="en-US" dirty="0"/>
            </a:br>
            <a:endParaRPr lang="en-US" dirty="0"/>
          </a:p>
        </p:txBody>
      </p:sp>
      <p:sp>
        <p:nvSpPr>
          <p:cNvPr id="10" name="TextBox 9">
            <a:extLst>
              <a:ext uri="{FF2B5EF4-FFF2-40B4-BE49-F238E27FC236}">
                <a16:creationId xmlns:a16="http://schemas.microsoft.com/office/drawing/2014/main" id="{8464A061-4D0C-4603-9DE2-0D5C5BC3E7BF}"/>
              </a:ext>
            </a:extLst>
          </p:cNvPr>
          <p:cNvSpPr txBox="1"/>
          <p:nvPr/>
        </p:nvSpPr>
        <p:spPr>
          <a:xfrm>
            <a:off x="644449" y="264368"/>
            <a:ext cx="6175874" cy="2308324"/>
          </a:xfrm>
          <a:prstGeom prst="rect">
            <a:avLst/>
          </a:prstGeom>
          <a:noFill/>
        </p:spPr>
        <p:txBody>
          <a:bodyPr wrap="square" rtlCol="0" anchor="ctr">
            <a:spAutoFit/>
          </a:bodyPr>
          <a:lstStyle/>
          <a:p>
            <a:pPr marR="0" lvl="0" defTabSz="914400" fontAlgn="auto">
              <a:lnSpc>
                <a:spcPct val="90000"/>
              </a:lnSpc>
              <a:spcBef>
                <a:spcPts val="0"/>
              </a:spcBef>
              <a:spcAft>
                <a:spcPts val="600"/>
              </a:spcAft>
              <a:buClrTx/>
              <a:buSzTx/>
              <a:tabLst/>
              <a:defRPr/>
            </a:pPr>
            <a:r>
              <a:rPr lang="en-US" sz="4000" dirty="0">
                <a:solidFill>
                  <a:schemeClr val="bg1"/>
                </a:solidFill>
                <a:latin typeface="Cambria" panose="02040503050406030204" pitchFamily="18" charset="0"/>
                <a:ea typeface="Cambria" panose="02040503050406030204" pitchFamily="18" charset="0"/>
              </a:rPr>
              <a:t>Northern</a:t>
            </a:r>
            <a:r>
              <a:rPr lang="en-US" sz="4000" dirty="0">
                <a:solidFill>
                  <a:schemeClr val="bg1"/>
                </a:solidFill>
                <a:latin typeface="Cambria" panose="02040503050406030204" pitchFamily="18" charset="0"/>
                <a:ea typeface="Cambria" panose="02040503050406030204" pitchFamily="18" charset="0"/>
                <a:cs typeface="+mj-cs"/>
              </a:rPr>
              <a:t> </a:t>
            </a:r>
            <a:r>
              <a:rPr lang="en-US" sz="4000" dirty="0">
                <a:solidFill>
                  <a:schemeClr val="bg1"/>
                </a:solidFill>
                <a:latin typeface="Cambria" panose="02040503050406030204" pitchFamily="18" charset="0"/>
                <a:ea typeface="Cambria" panose="02040503050406030204" pitchFamily="18" charset="0"/>
              </a:rPr>
              <a:t>Virginia Senior Community Service Employment Program </a:t>
            </a:r>
            <a:r>
              <a:rPr lang="en-US" sz="4000" dirty="0">
                <a:solidFill>
                  <a:schemeClr val="accent4">
                    <a:lumMod val="60000"/>
                    <a:lumOff val="40000"/>
                  </a:schemeClr>
                </a:solidFill>
                <a:latin typeface="Cambria" panose="02040503050406030204" pitchFamily="18" charset="0"/>
                <a:ea typeface="Cambria" panose="02040503050406030204" pitchFamily="18" charset="0"/>
              </a:rPr>
              <a:t>(SCSEP)</a:t>
            </a:r>
          </a:p>
        </p:txBody>
      </p:sp>
      <p:sp>
        <p:nvSpPr>
          <p:cNvPr id="23" name="Rectangle 22">
            <a:extLst>
              <a:ext uri="{FF2B5EF4-FFF2-40B4-BE49-F238E27FC236}">
                <a16:creationId xmlns:a16="http://schemas.microsoft.com/office/drawing/2014/main" id="{F4C43212-018E-47A7-AD75-D30F04DD95BD}"/>
              </a:ext>
            </a:extLst>
          </p:cNvPr>
          <p:cNvSpPr/>
          <p:nvPr/>
        </p:nvSpPr>
        <p:spPr>
          <a:xfrm>
            <a:off x="0" y="5997035"/>
            <a:ext cx="4572000" cy="86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9226F4A-C5EF-4C66-9495-C088701F6670}"/>
              </a:ext>
            </a:extLst>
          </p:cNvPr>
          <p:cNvGrpSpPr/>
          <p:nvPr/>
        </p:nvGrpSpPr>
        <p:grpSpPr>
          <a:xfrm>
            <a:off x="0" y="6126669"/>
            <a:ext cx="1176609" cy="601696"/>
            <a:chOff x="2918624" y="4767230"/>
            <a:chExt cx="1862216" cy="1201023"/>
          </a:xfrm>
        </p:grpSpPr>
        <p:pic>
          <p:nvPicPr>
            <p:cNvPr id="17" name="Picture 16">
              <a:extLst>
                <a:ext uri="{FF2B5EF4-FFF2-40B4-BE49-F238E27FC236}">
                  <a16:creationId xmlns:a16="http://schemas.microsoft.com/office/drawing/2014/main" id="{DAD00E6F-D5AB-4D21-8B39-DA746B6DBF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5401"/>
            <a:stretch/>
          </p:blipFill>
          <p:spPr>
            <a:xfrm>
              <a:off x="3275996" y="4767230"/>
              <a:ext cx="1325193" cy="93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B9A17F7F-EC1F-451C-B53E-766CB166AA32}"/>
                </a:ext>
              </a:extLst>
            </p:cNvPr>
            <p:cNvPicPr>
              <a:picLocks noChangeAspect="1"/>
            </p:cNvPicPr>
            <p:nvPr/>
          </p:nvPicPr>
          <p:blipFill rotWithShape="1">
            <a:blip r:embed="rId5"/>
            <a:srcRect t="82621"/>
            <a:stretch/>
          </p:blipFill>
          <p:spPr>
            <a:xfrm>
              <a:off x="2918624" y="5681472"/>
              <a:ext cx="1862216" cy="286781"/>
            </a:xfrm>
            <a:prstGeom prst="rect">
              <a:avLst/>
            </a:prstGeom>
          </p:spPr>
        </p:pic>
      </p:grpSp>
      <p:pic>
        <p:nvPicPr>
          <p:cNvPr id="20" name="Picture 19">
            <a:extLst>
              <a:ext uri="{FF2B5EF4-FFF2-40B4-BE49-F238E27FC236}">
                <a16:creationId xmlns:a16="http://schemas.microsoft.com/office/drawing/2014/main" id="{078A0B8A-4993-47FD-BB5A-8A93E39BC0B8}"/>
              </a:ext>
            </a:extLst>
          </p:cNvPr>
          <p:cNvPicPr>
            <a:picLocks noChangeAspect="1"/>
          </p:cNvPicPr>
          <p:nvPr/>
        </p:nvPicPr>
        <p:blipFill rotWithShape="1">
          <a:blip r:embed="rId6"/>
          <a:srcRect t="44235" b="21451"/>
          <a:stretch/>
        </p:blipFill>
        <p:spPr>
          <a:xfrm>
            <a:off x="956095" y="5997036"/>
            <a:ext cx="1788365" cy="860963"/>
          </a:xfrm>
          <a:prstGeom prst="rect">
            <a:avLst/>
          </a:prstGeom>
        </p:spPr>
      </p:pic>
      <p:pic>
        <p:nvPicPr>
          <p:cNvPr id="11" name="Picture 10">
            <a:extLst>
              <a:ext uri="{FF2B5EF4-FFF2-40B4-BE49-F238E27FC236}">
                <a16:creationId xmlns:a16="http://schemas.microsoft.com/office/drawing/2014/main" id="{B040E1D0-DA60-4D4E-9FE0-172707B0197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636581" y="6262975"/>
            <a:ext cx="1195945" cy="393553"/>
          </a:xfrm>
          <a:prstGeom prst="rect">
            <a:avLst/>
          </a:prstGeom>
          <a:noFill/>
          <a:ln>
            <a:noFill/>
          </a:ln>
        </p:spPr>
      </p:pic>
    </p:spTree>
    <p:extLst>
      <p:ext uri="{BB962C8B-B14F-4D97-AF65-F5344CB8AC3E}">
        <p14:creationId xmlns:p14="http://schemas.microsoft.com/office/powerpoint/2010/main" val="560336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01C365-C5E0-4A31-A711-5259A562A47A}"/>
              </a:ext>
            </a:extLst>
          </p:cNvPr>
          <p:cNvSpPr txBox="1">
            <a:spLocks noGrp="1"/>
          </p:cNvSpPr>
          <p:nvPr>
            <p:ph type="body" sz="quarter" idx="10"/>
          </p:nvPr>
        </p:nvSpPr>
        <p:spPr>
          <a:xfrm>
            <a:off x="5740925" y="598185"/>
            <a:ext cx="4383464" cy="784830"/>
          </a:xfrm>
          <a:prstGeom prst="rect">
            <a:avLst/>
          </a:prstGeom>
          <a:noFill/>
        </p:spPr>
        <p:txBody>
          <a:bodyPr wrap="square">
            <a:spAutoFit/>
          </a:bodyPr>
          <a:lstStyle/>
          <a:p>
            <a:pPr algn="l">
              <a:buClr>
                <a:schemeClr val="tx1"/>
              </a:buClr>
            </a:pPr>
            <a:r>
              <a:rPr lang="en-US" sz="5000" dirty="0">
                <a:latin typeface="Cambria" panose="02040503050406030204" pitchFamily="18" charset="0"/>
                <a:ea typeface="Cambria" panose="02040503050406030204" pitchFamily="18" charset="0"/>
                <a:cs typeface="+mn-cs"/>
              </a:rPr>
              <a:t>What is SCSEP?</a:t>
            </a:r>
          </a:p>
        </p:txBody>
      </p:sp>
      <p:pic>
        <p:nvPicPr>
          <p:cNvPr id="4" name="Picture Placeholder 3">
            <a:extLst>
              <a:ext uri="{FF2B5EF4-FFF2-40B4-BE49-F238E27FC236}">
                <a16:creationId xmlns:a16="http://schemas.microsoft.com/office/drawing/2014/main" id="{C61DB2F8-5F6C-4B7F-95F4-DC356E71E5FB}"/>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675" b="2675"/>
          <a:stretch/>
        </p:blipFill>
        <p:spPr>
          <a:xfrm>
            <a:off x="791851" y="1063756"/>
            <a:ext cx="3101975" cy="4414837"/>
          </a:xfrm>
          <a:prstGeom prst="rect">
            <a:avLst/>
          </a:prstGeom>
          <a:ln w="88900" cap="sq" cmpd="thickThin">
            <a:solidFill>
              <a:schemeClr val="accent1"/>
            </a:solidFill>
            <a:prstDash val="solid"/>
            <a:miter lim="800000"/>
          </a:ln>
          <a:effectLst>
            <a:innerShdw blurRad="76200">
              <a:srgbClr val="000000"/>
            </a:innerShdw>
          </a:effectLst>
        </p:spPr>
      </p:pic>
      <p:sp>
        <p:nvSpPr>
          <p:cNvPr id="10" name="직사각형 2">
            <a:extLst>
              <a:ext uri="{FF2B5EF4-FFF2-40B4-BE49-F238E27FC236}">
                <a16:creationId xmlns:a16="http://schemas.microsoft.com/office/drawing/2014/main" id="{9F145F5A-E1B6-4604-83BA-0F9D44E48D22}"/>
              </a:ext>
            </a:extLst>
          </p:cNvPr>
          <p:cNvSpPr/>
          <p:nvPr/>
        </p:nvSpPr>
        <p:spPr>
          <a:xfrm>
            <a:off x="4683237" y="1712416"/>
            <a:ext cx="6932868" cy="4555093"/>
          </a:xfrm>
          <a:prstGeom prst="rect">
            <a:avLst/>
          </a:prstGeom>
        </p:spPr>
        <p:txBody>
          <a:bodyPr wrap="square">
            <a:spAutoFit/>
          </a:bodyPr>
          <a:lstStyle/>
          <a:p>
            <a:pPr marL="342900" indent="-342900">
              <a:lnSpc>
                <a:spcPct val="130000"/>
              </a:lnSpc>
              <a:buClr>
                <a:schemeClr val="tx1"/>
              </a:buClr>
              <a:buFont typeface="Arial" panose="020B0604020202020204" pitchFamily="34" charset="0"/>
              <a:buChar char="•"/>
            </a:pPr>
            <a:r>
              <a:rPr lang="en-US" sz="2000" dirty="0">
                <a:latin typeface="Cambria" panose="02040503050406030204" pitchFamily="18" charset="0"/>
                <a:ea typeface="Cambria" panose="02040503050406030204" pitchFamily="18" charset="0"/>
                <a:cs typeface="Arial" panose="020B0604020202020204" pitchFamily="34" charset="0"/>
              </a:rPr>
              <a:t>The Senior Community Service Employment Program (SCSEP) provides subsidized community services and employment training to unemployed, income eligible job seekers aged 55+</a:t>
            </a:r>
          </a:p>
          <a:p>
            <a:pPr>
              <a:lnSpc>
                <a:spcPct val="130000"/>
              </a:lnSpc>
              <a:buClr>
                <a:schemeClr val="tx1"/>
              </a:buClr>
            </a:pPr>
            <a:endParaRPr lang="en-US" sz="2000" dirty="0">
              <a:latin typeface="Cambria" panose="02040503050406030204" pitchFamily="18"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cs typeface="Arial" panose="020B0604020202020204" pitchFamily="34" charset="0"/>
              </a:rPr>
              <a:t>Participants receive a stipend while attending training, searching for a job, and building their skills at a local nonprofit organization. </a:t>
            </a:r>
          </a:p>
          <a:p>
            <a:endParaRPr lang="en-US" sz="2000" dirty="0">
              <a:latin typeface="Cambria" panose="02040503050406030204" pitchFamily="18"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cs typeface="Arial" panose="020B0604020202020204" pitchFamily="34" charset="0"/>
              </a:rPr>
              <a:t>Temporary community service training can be used as a bridge to find employment opportunities outside of the program. </a:t>
            </a:r>
          </a:p>
          <a:p>
            <a:pPr>
              <a:buClr>
                <a:schemeClr val="tx1"/>
              </a:buClr>
              <a:buFont typeface="Arial" panose="020B0604020202020204" pitchFamily="34" charset="0"/>
              <a:buChar char="•"/>
            </a:pPr>
            <a:endParaRPr lang="en-US" sz="2000" b="1" dirty="0">
              <a:solidFill>
                <a:schemeClr val="accent2">
                  <a:lumMod val="50000"/>
                </a:schemeClr>
              </a:solidFill>
            </a:endParaRPr>
          </a:p>
        </p:txBody>
      </p:sp>
    </p:spTree>
    <p:extLst>
      <p:ext uri="{BB962C8B-B14F-4D97-AF65-F5344CB8AC3E}">
        <p14:creationId xmlns:p14="http://schemas.microsoft.com/office/powerpoint/2010/main" val="262017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6CAA42E-4445-4035-8A84-31AE289A2A1C}"/>
              </a:ext>
            </a:extLst>
          </p:cNvPr>
          <p:cNvSpPr txBox="1"/>
          <p:nvPr/>
        </p:nvSpPr>
        <p:spPr>
          <a:xfrm>
            <a:off x="3103122" y="1739640"/>
            <a:ext cx="8531159" cy="4416594"/>
          </a:xfrm>
          <a:prstGeom prst="rect">
            <a:avLst/>
          </a:prstGeom>
          <a:noFill/>
        </p:spPr>
        <p:txBody>
          <a:bodyPr wrap="square">
            <a:spAutoFit/>
          </a:bodyPr>
          <a:lstStyle/>
          <a:p>
            <a:pPr>
              <a:lnSpc>
                <a:spcPct val="130000"/>
              </a:lnSpc>
              <a:spcBef>
                <a:spcPts val="600"/>
              </a:spcBef>
            </a:pPr>
            <a:r>
              <a:rPr lang="en-US" sz="2000" dirty="0">
                <a:latin typeface="Cambria" panose="02040503050406030204" pitchFamily="18" charset="0"/>
                <a:ea typeface="Cambria" panose="02040503050406030204" pitchFamily="18" charset="0"/>
                <a:cs typeface="Arial" panose="020B0604020202020204" pitchFamily="34" charset="0"/>
              </a:rPr>
              <a:t>SCSEP provides participants with other training and support services that are important for finding future employment, including:</a:t>
            </a:r>
          </a:p>
          <a:p>
            <a:pPr marL="973138" lvl="1" indent="-457200">
              <a:lnSpc>
                <a:spcPct val="130000"/>
              </a:lnSpc>
              <a:spcBef>
                <a:spcPts val="600"/>
              </a:spcBef>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Individual Employment Plan (IEP) development</a:t>
            </a:r>
          </a:p>
          <a:p>
            <a:pPr marL="973138" lvl="1" indent="-457200">
              <a:lnSpc>
                <a:spcPct val="130000"/>
              </a:lnSpc>
              <a:spcBef>
                <a:spcPts val="600"/>
              </a:spcBef>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Specialized training to prepare for placements</a:t>
            </a:r>
          </a:p>
          <a:p>
            <a:pPr marL="973138" lvl="1" indent="-457200">
              <a:lnSpc>
                <a:spcPct val="130000"/>
              </a:lnSpc>
              <a:spcBef>
                <a:spcPts val="600"/>
              </a:spcBef>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Assistance in securing future employment</a:t>
            </a:r>
          </a:p>
          <a:p>
            <a:pPr marL="973138" lvl="1" indent="-457200">
              <a:lnSpc>
                <a:spcPct val="130000"/>
              </a:lnSpc>
              <a:spcBef>
                <a:spcPts val="600"/>
              </a:spcBef>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Access to Virginia Career Works Centers</a:t>
            </a:r>
          </a:p>
          <a:p>
            <a:pPr marL="973138" lvl="1" indent="-457200">
              <a:lnSpc>
                <a:spcPct val="130000"/>
              </a:lnSpc>
              <a:spcBef>
                <a:spcPts val="600"/>
              </a:spcBef>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Supportive Services </a:t>
            </a:r>
          </a:p>
          <a:p>
            <a:pPr marL="854075" indent="-457200">
              <a:spcAft>
                <a:spcPts val="600"/>
              </a:spcAft>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pPr marL="854075" indent="-457200">
              <a:spcAft>
                <a:spcPts val="600"/>
              </a:spcAft>
              <a:buFont typeface="Wingdings" panose="05000000000000000000" pitchFamily="2" charset="2"/>
              <a:buChar char="ü"/>
            </a:pPr>
            <a:endParaRPr lang="en-US" b="1"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A40E3A4-65EF-4112-B02E-B43FFC98A4EF}"/>
              </a:ext>
            </a:extLst>
          </p:cNvPr>
          <p:cNvSpPr>
            <a:spLocks noGrp="1"/>
          </p:cNvSpPr>
          <p:nvPr>
            <p:ph type="body" sz="quarter" idx="10"/>
          </p:nvPr>
        </p:nvSpPr>
        <p:spPr>
          <a:xfrm>
            <a:off x="2762654" y="653386"/>
            <a:ext cx="9224777" cy="723900"/>
          </a:xfrm>
        </p:spPr>
        <p:txBody>
          <a:bodyPr>
            <a:normAutofit fontScale="92500" lnSpcReduction="10000"/>
          </a:bodyPr>
          <a:lstStyle/>
          <a:p>
            <a:r>
              <a:rPr lang="en-US" dirty="0">
                <a:latin typeface="Cambria" panose="02040503050406030204" pitchFamily="18" charset="0"/>
                <a:ea typeface="Cambria" panose="02040503050406030204" pitchFamily="18" charset="0"/>
              </a:rPr>
              <a:t>SCSEP Services</a:t>
            </a:r>
          </a:p>
        </p:txBody>
      </p:sp>
      <p:sp>
        <p:nvSpPr>
          <p:cNvPr id="28" name="Rectangle 27">
            <a:extLst>
              <a:ext uri="{FF2B5EF4-FFF2-40B4-BE49-F238E27FC236}">
                <a16:creationId xmlns:a16="http://schemas.microsoft.com/office/drawing/2014/main" id="{34E1BC26-A229-45DB-87C9-20B2F823DDD6}"/>
              </a:ext>
            </a:extLst>
          </p:cNvPr>
          <p:cNvSpPr/>
          <p:nvPr/>
        </p:nvSpPr>
        <p:spPr>
          <a:xfrm>
            <a:off x="0" y="1"/>
            <a:ext cx="2325189" cy="6858000"/>
          </a:xfrm>
          <a:prstGeom prst="rect">
            <a:avLst/>
          </a:prstGeom>
          <a:solidFill>
            <a:srgbClr val="AE1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ED93035-90A6-4AA1-9189-9CB9E9A13921}"/>
              </a:ext>
            </a:extLst>
          </p:cNvPr>
          <p:cNvSpPr/>
          <p:nvPr/>
        </p:nvSpPr>
        <p:spPr>
          <a:xfrm rot="19298501" flipV="1">
            <a:off x="9980640" y="6047315"/>
            <a:ext cx="258644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C5F89-EC53-4F38-88FD-6F2D2FE907CD}"/>
              </a:ext>
            </a:extLst>
          </p:cNvPr>
          <p:cNvSpPr/>
          <p:nvPr/>
        </p:nvSpPr>
        <p:spPr>
          <a:xfrm rot="19278522">
            <a:off x="10328776" y="6152051"/>
            <a:ext cx="2172897" cy="124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66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A3C4F7-F7E9-47C9-A0ED-9F2C45BB83F8}"/>
              </a:ext>
            </a:extLst>
          </p:cNvPr>
          <p:cNvSpPr/>
          <p:nvPr/>
        </p:nvSpPr>
        <p:spPr>
          <a:xfrm>
            <a:off x="0" y="0"/>
            <a:ext cx="12192000" cy="1818164"/>
          </a:xfrm>
          <a:prstGeom prst="rect">
            <a:avLst/>
          </a:prstGeom>
          <a:solidFill>
            <a:srgbClr val="AE1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99BF57F-57EF-469E-AF24-B16AB9224705}"/>
              </a:ext>
            </a:extLst>
          </p:cNvPr>
          <p:cNvSpPr/>
          <p:nvPr/>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6764CE-CEFB-4E73-9575-E8E71CC32529}"/>
              </a:ext>
            </a:extLst>
          </p:cNvPr>
          <p:cNvSpPr txBox="1"/>
          <p:nvPr/>
        </p:nvSpPr>
        <p:spPr>
          <a:xfrm>
            <a:off x="235931" y="594029"/>
            <a:ext cx="7007844" cy="769441"/>
          </a:xfrm>
          <a:prstGeom prst="rect">
            <a:avLst/>
          </a:prstGeom>
          <a:noFill/>
        </p:spPr>
        <p:txBody>
          <a:bodyPr wrap="square" lIns="72000" tIns="0" rIns="36000" bIns="0" rtlCol="0">
            <a:spAutoFit/>
          </a:bodyPr>
          <a:lstStyle/>
          <a:p>
            <a:pPr algn="ctr"/>
            <a:r>
              <a:rPr lang="en-US" altLang="ko-KR" sz="5000" dirty="0">
                <a:solidFill>
                  <a:schemeClr val="bg1"/>
                </a:solidFill>
                <a:latin typeface="Cambria" panose="02040503050406030204" pitchFamily="18" charset="0"/>
                <a:ea typeface="Cambria" panose="02040503050406030204" pitchFamily="18" charset="0"/>
              </a:rPr>
              <a:t>Eligibility Requirements</a:t>
            </a:r>
            <a:endParaRPr lang="ko-KR" altLang="en-US" sz="5000" dirty="0">
              <a:solidFill>
                <a:schemeClr val="bg1"/>
              </a:solidFill>
              <a:latin typeface="Cambria" panose="02040503050406030204" pitchFamily="18" charset="0"/>
            </a:endParaRPr>
          </a:p>
        </p:txBody>
      </p:sp>
      <p:sp>
        <p:nvSpPr>
          <p:cNvPr id="8" name="Content Placeholder 2">
            <a:extLst>
              <a:ext uri="{FF2B5EF4-FFF2-40B4-BE49-F238E27FC236}">
                <a16:creationId xmlns:a16="http://schemas.microsoft.com/office/drawing/2014/main" id="{DBA6F06F-D2AE-466E-B1B9-93C26BFC359C}"/>
              </a:ext>
            </a:extLst>
          </p:cNvPr>
          <p:cNvSpPr txBox="1">
            <a:spLocks/>
          </p:cNvSpPr>
          <p:nvPr/>
        </p:nvSpPr>
        <p:spPr>
          <a:xfrm>
            <a:off x="4828816" y="2037959"/>
            <a:ext cx="6945173" cy="41015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2000" dirty="0">
                <a:latin typeface="Cambria" panose="02040503050406030204" pitchFamily="18" charset="0"/>
                <a:ea typeface="Cambria" panose="02040503050406030204" pitchFamily="18" charset="0"/>
                <a:cs typeface="Arial" panose="020B0604020202020204" pitchFamily="34" charset="0"/>
              </a:rPr>
              <a:t>Participants must be:</a:t>
            </a:r>
          </a:p>
          <a:p>
            <a:pPr lvl="1">
              <a:lnSpc>
                <a:spcPct val="150000"/>
              </a:lnSpc>
              <a:spcBef>
                <a:spcPts val="0"/>
              </a:spcBef>
            </a:pPr>
            <a:r>
              <a:rPr lang="en-US" sz="2000" dirty="0">
                <a:latin typeface="Cambria" panose="02040503050406030204" pitchFamily="18" charset="0"/>
                <a:ea typeface="Cambria" panose="02040503050406030204" pitchFamily="18" charset="0"/>
                <a:cs typeface="Arial" panose="020B0604020202020204" pitchFamily="34" charset="0"/>
              </a:rPr>
              <a:t>Age 55+</a:t>
            </a:r>
          </a:p>
          <a:p>
            <a:pPr lvl="1">
              <a:lnSpc>
                <a:spcPct val="150000"/>
              </a:lnSpc>
              <a:spcBef>
                <a:spcPts val="0"/>
              </a:spcBef>
            </a:pPr>
            <a:r>
              <a:rPr lang="en-US" sz="2000" dirty="0">
                <a:latin typeface="Cambria" panose="02040503050406030204" pitchFamily="18" charset="0"/>
                <a:ea typeface="Cambria" panose="02040503050406030204" pitchFamily="18" charset="0"/>
                <a:cs typeface="Arial" panose="020B0604020202020204" pitchFamily="34" charset="0"/>
              </a:rPr>
              <a:t>Unemployed</a:t>
            </a:r>
          </a:p>
          <a:p>
            <a:pPr lvl="1">
              <a:lnSpc>
                <a:spcPct val="150000"/>
              </a:lnSpc>
              <a:spcBef>
                <a:spcPts val="0"/>
              </a:spcBef>
            </a:pPr>
            <a:r>
              <a:rPr lang="en-US" sz="2000" dirty="0">
                <a:latin typeface="Cambria" panose="02040503050406030204" pitchFamily="18" charset="0"/>
                <a:ea typeface="Cambria" panose="02040503050406030204" pitchFamily="18" charset="0"/>
                <a:cs typeface="Arial" panose="020B0604020202020204" pitchFamily="34" charset="0"/>
              </a:rPr>
              <a:t>A resident of Northern Virginia</a:t>
            </a:r>
          </a:p>
          <a:p>
            <a:pPr lvl="1">
              <a:lnSpc>
                <a:spcPct val="150000"/>
              </a:lnSpc>
              <a:spcBef>
                <a:spcPts val="0"/>
              </a:spcBef>
            </a:pPr>
            <a:r>
              <a:rPr lang="en-US" sz="2000" dirty="0">
                <a:latin typeface="Cambria" panose="02040503050406030204" pitchFamily="18" charset="0"/>
                <a:ea typeface="Cambria" panose="02040503050406030204" pitchFamily="18" charset="0"/>
                <a:cs typeface="Arial" panose="020B0604020202020204" pitchFamily="34" charset="0"/>
              </a:rPr>
              <a:t>Able to meet income criteria:</a:t>
            </a:r>
            <a:endParaRPr lang="en-US" sz="2000" dirty="0">
              <a:solidFill>
                <a:schemeClr val="tx1">
                  <a:lumMod val="75000"/>
                  <a:lumOff val="25000"/>
                </a:schemeClr>
              </a:solidFill>
              <a:latin typeface="Rockwell" panose="02060603020205020403" pitchFamily="18" charset="0"/>
            </a:endParaRPr>
          </a:p>
          <a:p>
            <a:pPr marL="285750" indent="-285750">
              <a:lnSpc>
                <a:spcPct val="150000"/>
              </a:lnSpc>
              <a:buFont typeface="Wingdings" panose="05000000000000000000" pitchFamily="2" charset="2"/>
              <a:buChar char="§"/>
            </a:pPr>
            <a:endParaRPr lang="en-US" sz="2000" dirty="0">
              <a:solidFill>
                <a:schemeClr val="tx1">
                  <a:lumMod val="75000"/>
                  <a:lumOff val="25000"/>
                </a:schemeClr>
              </a:solidFill>
              <a:latin typeface="Rockwell" panose="02060603020205020403" pitchFamily="18" charset="0"/>
            </a:endParaRPr>
          </a:p>
        </p:txBody>
      </p:sp>
      <p:pic>
        <p:nvPicPr>
          <p:cNvPr id="17" name="Picture 16">
            <a:extLst>
              <a:ext uri="{FF2B5EF4-FFF2-40B4-BE49-F238E27FC236}">
                <a16:creationId xmlns:a16="http://schemas.microsoft.com/office/drawing/2014/main" id="{75DABF3A-FB50-4B15-84BD-3984BA3A2A2A}"/>
              </a:ext>
            </a:extLst>
          </p:cNvPr>
          <p:cNvPicPr>
            <a:picLocks noChangeAspect="1"/>
          </p:cNvPicPr>
          <p:nvPr/>
        </p:nvPicPr>
        <p:blipFill>
          <a:blip r:embed="rId3"/>
          <a:stretch>
            <a:fillRect/>
          </a:stretch>
        </p:blipFill>
        <p:spPr>
          <a:xfrm>
            <a:off x="630194" y="2037959"/>
            <a:ext cx="3915819" cy="4101584"/>
          </a:xfrm>
          <a:prstGeom prst="rect">
            <a:avLst/>
          </a:prstGeom>
          <a:ln w="88900" cap="sq" cmpd="thickThin">
            <a:solidFill>
              <a:srgbClr val="AE1E56"/>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aphicFrame>
        <p:nvGraphicFramePr>
          <p:cNvPr id="2" name="Table 2">
            <a:extLst>
              <a:ext uri="{FF2B5EF4-FFF2-40B4-BE49-F238E27FC236}">
                <a16:creationId xmlns:a16="http://schemas.microsoft.com/office/drawing/2014/main" id="{143032B3-D220-48E5-BC68-BA5FB7825C84}"/>
              </a:ext>
            </a:extLst>
          </p:cNvPr>
          <p:cNvGraphicFramePr>
            <a:graphicFrameLocks noGrp="1"/>
          </p:cNvGraphicFramePr>
          <p:nvPr>
            <p:extLst>
              <p:ext uri="{D42A27DB-BD31-4B8C-83A1-F6EECF244321}">
                <p14:modId xmlns:p14="http://schemas.microsoft.com/office/powerpoint/2010/main" val="3563640307"/>
              </p:ext>
            </p:extLst>
          </p:nvPr>
        </p:nvGraphicFramePr>
        <p:xfrm>
          <a:off x="4934907" y="4391097"/>
          <a:ext cx="6732990" cy="1716267"/>
        </p:xfrm>
        <a:graphic>
          <a:graphicData uri="http://schemas.openxmlformats.org/drawingml/2006/table">
            <a:tbl>
              <a:tblPr firstRow="1" bandRow="1">
                <a:tableStyleId>{69CF1AB2-1976-4502-BF36-3FF5EA218861}</a:tableStyleId>
              </a:tblPr>
              <a:tblGrid>
                <a:gridCol w="1346598">
                  <a:extLst>
                    <a:ext uri="{9D8B030D-6E8A-4147-A177-3AD203B41FA5}">
                      <a16:colId xmlns:a16="http://schemas.microsoft.com/office/drawing/2014/main" val="2418735284"/>
                    </a:ext>
                  </a:extLst>
                </a:gridCol>
                <a:gridCol w="1346598">
                  <a:extLst>
                    <a:ext uri="{9D8B030D-6E8A-4147-A177-3AD203B41FA5}">
                      <a16:colId xmlns:a16="http://schemas.microsoft.com/office/drawing/2014/main" val="1431372976"/>
                    </a:ext>
                  </a:extLst>
                </a:gridCol>
                <a:gridCol w="1346598">
                  <a:extLst>
                    <a:ext uri="{9D8B030D-6E8A-4147-A177-3AD203B41FA5}">
                      <a16:colId xmlns:a16="http://schemas.microsoft.com/office/drawing/2014/main" val="3163041332"/>
                    </a:ext>
                  </a:extLst>
                </a:gridCol>
                <a:gridCol w="1346598">
                  <a:extLst>
                    <a:ext uri="{9D8B030D-6E8A-4147-A177-3AD203B41FA5}">
                      <a16:colId xmlns:a16="http://schemas.microsoft.com/office/drawing/2014/main" val="4229172202"/>
                    </a:ext>
                  </a:extLst>
                </a:gridCol>
                <a:gridCol w="1346598">
                  <a:extLst>
                    <a:ext uri="{9D8B030D-6E8A-4147-A177-3AD203B41FA5}">
                      <a16:colId xmlns:a16="http://schemas.microsoft.com/office/drawing/2014/main" val="33044715"/>
                    </a:ext>
                  </a:extLst>
                </a:gridCol>
              </a:tblGrid>
              <a:tr h="473454">
                <a:tc gridSpan="5">
                  <a:txBody>
                    <a:bodyPr/>
                    <a:lstStyle/>
                    <a:p>
                      <a:pPr algn="ctr"/>
                      <a:r>
                        <a:rPr lang="en-US" sz="1200" dirty="0">
                          <a:latin typeface="Cambria" panose="02040503050406030204" pitchFamily="18" charset="0"/>
                          <a:ea typeface="Cambria" panose="02040503050406030204" pitchFamily="18" charset="0"/>
                        </a:rPr>
                        <a:t>Household income up to 125% of Federal Poverty Level</a:t>
                      </a:r>
                      <a:endParaRPr lang="en-US" sz="1200" b="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latin typeface="Cambria" panose="02040503050406030204" pitchFamily="18" charset="0"/>
                        <a:ea typeface="Cambria" panose="02040503050406030204" pitchFamily="18" charset="0"/>
                      </a:endParaRPr>
                    </a:p>
                  </a:txBody>
                  <a:tcPr/>
                </a:tc>
                <a:tc hMerge="1">
                  <a:txBody>
                    <a:bodyPr/>
                    <a:lstStyle/>
                    <a:p>
                      <a:pPr algn="ctr"/>
                      <a:endParaRPr lang="en-US" sz="1400" dirty="0">
                        <a:latin typeface="Cambria" panose="02040503050406030204" pitchFamily="18" charset="0"/>
                        <a:ea typeface="Cambria" panose="02040503050406030204" pitchFamily="18" charset="0"/>
                      </a:endParaRPr>
                    </a:p>
                  </a:txBody>
                  <a:tcPr/>
                </a:tc>
                <a:tc hMerge="1">
                  <a:txBody>
                    <a:bodyPr/>
                    <a:lstStyle/>
                    <a:p>
                      <a:pPr algn="ctr"/>
                      <a:endParaRPr lang="en-US" sz="1400" dirty="0">
                        <a:latin typeface="Cambria" panose="02040503050406030204" pitchFamily="18" charset="0"/>
                        <a:ea typeface="Cambria" panose="02040503050406030204" pitchFamily="18" charset="0"/>
                      </a:endParaRPr>
                    </a:p>
                  </a:txBody>
                  <a:tcPr/>
                </a:tc>
                <a:tc hMerge="1">
                  <a:txBody>
                    <a:bodyPr/>
                    <a:lstStyle/>
                    <a:p>
                      <a:pPr algn="ct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79821971"/>
                  </a:ext>
                </a:extLst>
              </a:tr>
              <a:tr h="414271">
                <a:tc>
                  <a:txBody>
                    <a:bodyPr/>
                    <a:lstStyle/>
                    <a:p>
                      <a:pPr algn="ctr"/>
                      <a:r>
                        <a:rPr lang="en-US" sz="1200" dirty="0">
                          <a:latin typeface="Cambria" panose="02040503050406030204" pitchFamily="18" charset="0"/>
                          <a:ea typeface="Cambria" panose="02040503050406030204" pitchFamily="18" charset="0"/>
                        </a:rPr>
                        <a:t>Family of 1</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ambria" panose="02040503050406030204" pitchFamily="18" charset="0"/>
                          <a:ea typeface="Cambria" panose="02040503050406030204" pitchFamily="18" charset="0"/>
                        </a:rPr>
                        <a:t>Family of 2</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ambria" panose="02040503050406030204" pitchFamily="18" charset="0"/>
                          <a:ea typeface="Cambria" panose="02040503050406030204" pitchFamily="18" charset="0"/>
                        </a:rPr>
                        <a:t>Family of 3</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ambria" panose="02040503050406030204" pitchFamily="18" charset="0"/>
                          <a:ea typeface="Cambria" panose="02040503050406030204" pitchFamily="18" charset="0"/>
                        </a:rPr>
                        <a:t>Family of 4</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ambria" panose="02040503050406030204" pitchFamily="18" charset="0"/>
                          <a:ea typeface="Cambria" panose="02040503050406030204" pitchFamily="18" charset="0"/>
                        </a:rPr>
                        <a:t>Family of 5</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868924"/>
                  </a:ext>
                </a:extLst>
              </a:tr>
              <a:tr h="414271">
                <a:tc>
                  <a:txBody>
                    <a:bodyPr/>
                    <a:lstStyle/>
                    <a:p>
                      <a:pPr algn="ctr"/>
                      <a:r>
                        <a:rPr lang="en-US" sz="1200" dirty="0">
                          <a:latin typeface="Cambria" panose="02040503050406030204" pitchFamily="18" charset="0"/>
                          <a:ea typeface="Cambria" panose="02040503050406030204" pitchFamily="18" charset="0"/>
                        </a:rPr>
                        <a:t>$18,225</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ambria" panose="02040503050406030204" pitchFamily="18" charset="0"/>
                          <a:ea typeface="Cambria" panose="02040503050406030204" pitchFamily="18" charset="0"/>
                        </a:rPr>
                        <a:t>$24,650</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ambria" panose="02040503050406030204" pitchFamily="18" charset="0"/>
                          <a:ea typeface="Cambria" panose="02040503050406030204" pitchFamily="18" charset="0"/>
                        </a:rPr>
                        <a:t>$31,075</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ambria" panose="02040503050406030204" pitchFamily="18" charset="0"/>
                          <a:ea typeface="Cambria" panose="02040503050406030204" pitchFamily="18" charset="0"/>
                        </a:rPr>
                        <a:t>$37,500</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ambria" panose="02040503050406030204" pitchFamily="18" charset="0"/>
                          <a:ea typeface="Cambria" panose="02040503050406030204" pitchFamily="18" charset="0"/>
                        </a:rPr>
                        <a:t>$43,925</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638764"/>
                  </a:ext>
                </a:extLst>
              </a:tr>
              <a:tr h="414271">
                <a:tc gridSpan="5">
                  <a:txBody>
                    <a:bodyPr/>
                    <a:lstStyle/>
                    <a:p>
                      <a:pPr algn="ctr"/>
                      <a:r>
                        <a:rPr lang="en-US" sz="1200" dirty="0">
                          <a:latin typeface="Cambria" panose="02040503050406030204" pitchFamily="18" charset="0"/>
                          <a:ea typeface="Cambria" panose="02040503050406030204" pitchFamily="18" charset="0"/>
                        </a:rPr>
                        <a:t>Add $6425 for each additional person</a:t>
                      </a:r>
                      <a:endParaRPr lang="en-US" sz="1200" i="1" dirty="0">
                        <a:latin typeface="Cambria" panose="02040503050406030204" pitchFamily="18" charset="0"/>
                        <a:ea typeface="Cambria" panose="02040503050406030204" pitchFamily="18"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400" dirty="0"/>
                    </a:p>
                  </a:txBody>
                  <a:tcPr/>
                </a:tc>
                <a:tc hMerge="1">
                  <a:txBody>
                    <a:bodyPr/>
                    <a:lstStyle/>
                    <a:p>
                      <a:endParaRPr lang="en-US" sz="1400" dirty="0"/>
                    </a:p>
                  </a:txBody>
                  <a:tcPr/>
                </a:tc>
                <a:tc hMerge="1">
                  <a:txBody>
                    <a:bodyPr/>
                    <a:lstStyle/>
                    <a:p>
                      <a:endParaRPr lang="en-US" sz="1400"/>
                    </a:p>
                  </a:txBody>
                  <a:tcPr/>
                </a:tc>
                <a:tc hMerge="1">
                  <a:txBody>
                    <a:bodyPr/>
                    <a:lstStyle/>
                    <a:p>
                      <a:endParaRPr lang="en-US" sz="1400" dirty="0"/>
                    </a:p>
                  </a:txBody>
                  <a:tcPr/>
                </a:tc>
                <a:extLst>
                  <a:ext uri="{0D108BD9-81ED-4DB2-BD59-A6C34878D82A}">
                    <a16:rowId xmlns:a16="http://schemas.microsoft.com/office/drawing/2014/main" val="1161004212"/>
                  </a:ext>
                </a:extLst>
              </a:tr>
            </a:tbl>
          </a:graphicData>
        </a:graphic>
      </p:graphicFrame>
      <p:sp>
        <p:nvSpPr>
          <p:cNvPr id="3" name="TextBox 2">
            <a:extLst>
              <a:ext uri="{FF2B5EF4-FFF2-40B4-BE49-F238E27FC236}">
                <a16:creationId xmlns:a16="http://schemas.microsoft.com/office/drawing/2014/main" id="{341257E3-781E-40D0-B14A-3B8F9AE76B5D}"/>
              </a:ext>
            </a:extLst>
          </p:cNvPr>
          <p:cNvSpPr txBox="1"/>
          <p:nvPr/>
        </p:nvSpPr>
        <p:spPr>
          <a:xfrm>
            <a:off x="4934907" y="4404990"/>
            <a:ext cx="6732990" cy="1718463"/>
          </a:xfrm>
          <a:prstGeom prst="rect">
            <a:avLst/>
          </a:prstGeom>
          <a:noFill/>
          <a:ln>
            <a:solidFill>
              <a:srgbClr val="AE1E56"/>
            </a:solidFill>
          </a:ln>
        </p:spPr>
        <p:txBody>
          <a:bodyPr wrap="square" rtlCol="0">
            <a:spAutoFit/>
          </a:bodyPr>
          <a:lstStyle/>
          <a:p>
            <a:endParaRPr lang="en-US" dirty="0"/>
          </a:p>
        </p:txBody>
      </p:sp>
    </p:spTree>
    <p:extLst>
      <p:ext uri="{BB962C8B-B14F-4D97-AF65-F5344CB8AC3E}">
        <p14:creationId xmlns:p14="http://schemas.microsoft.com/office/powerpoint/2010/main" val="313774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A3C4F7-F7E9-47C9-A0ED-9F2C45BB83F8}"/>
              </a:ext>
            </a:extLst>
          </p:cNvPr>
          <p:cNvSpPr/>
          <p:nvPr/>
        </p:nvSpPr>
        <p:spPr>
          <a:xfrm>
            <a:off x="0" y="-18871"/>
            <a:ext cx="12192000" cy="1818164"/>
          </a:xfrm>
          <a:prstGeom prst="rect">
            <a:avLst/>
          </a:prstGeom>
          <a:solidFill>
            <a:srgbClr val="AE1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99BF57F-57EF-469E-AF24-B16AB9224705}"/>
              </a:ext>
            </a:extLst>
          </p:cNvPr>
          <p:cNvSpPr/>
          <p:nvPr/>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E59697FE-DBD4-46F8-A819-881EAC5CA09F}"/>
              </a:ext>
            </a:extLst>
          </p:cNvPr>
          <p:cNvSpPr txBox="1"/>
          <p:nvPr/>
        </p:nvSpPr>
        <p:spPr>
          <a:xfrm>
            <a:off x="531138" y="546184"/>
            <a:ext cx="10379127" cy="861774"/>
          </a:xfrm>
          <a:prstGeom prst="rect">
            <a:avLst/>
          </a:prstGeom>
          <a:noFill/>
        </p:spPr>
        <p:txBody>
          <a:bodyPr wrap="square">
            <a:spAutoFit/>
          </a:bodyPr>
          <a:lstStyle/>
          <a:p>
            <a:r>
              <a:rPr lang="en-US" sz="5000" dirty="0">
                <a:solidFill>
                  <a:schemeClr val="bg1"/>
                </a:solidFill>
                <a:latin typeface="Cambria" panose="02040503050406030204" pitchFamily="18" charset="0"/>
                <a:ea typeface="Cambria" panose="02040503050406030204" pitchFamily="18" charset="0"/>
              </a:rPr>
              <a:t>Eligibility: Priority of Service</a:t>
            </a:r>
            <a:endParaRPr lang="ko-KR" altLang="en-US" sz="5000" dirty="0">
              <a:solidFill>
                <a:schemeClr val="bg1"/>
              </a:solidFill>
              <a:latin typeface="Cambria" panose="02040503050406030204" pitchFamily="18" charset="0"/>
            </a:endParaRPr>
          </a:p>
        </p:txBody>
      </p:sp>
      <p:sp>
        <p:nvSpPr>
          <p:cNvPr id="3" name="Rectangle 3">
            <a:extLst>
              <a:ext uri="{FF2B5EF4-FFF2-40B4-BE49-F238E27FC236}">
                <a16:creationId xmlns:a16="http://schemas.microsoft.com/office/drawing/2014/main" id="{8CF8CCC0-921B-4F71-A51D-3B8736FCA71B}"/>
              </a:ext>
            </a:extLst>
          </p:cNvPr>
          <p:cNvSpPr txBox="1"/>
          <p:nvPr/>
        </p:nvSpPr>
        <p:spPr>
          <a:xfrm>
            <a:off x="661767" y="2063479"/>
            <a:ext cx="10977554" cy="4873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0">
              <a:lnSpc>
                <a:spcPct val="130000"/>
              </a:lnSpc>
              <a:buClr>
                <a:schemeClr val="tx1"/>
              </a:buClr>
            </a:pPr>
            <a:r>
              <a:rPr lang="en-US" sz="2000" dirty="0">
                <a:latin typeface="Cambria" panose="02040503050406030204" pitchFamily="18" charset="0"/>
                <a:ea typeface="Cambria" panose="02040503050406030204" pitchFamily="18" charset="0"/>
                <a:cs typeface="Arial" panose="020B0604020202020204" pitchFamily="34" charset="0"/>
              </a:rPr>
              <a:t>Priority of service is given to individuals who meet one or more of the following categories:</a:t>
            </a:r>
          </a:p>
          <a:p>
            <a:pPr marL="800044" lvl="1" indent="-342900">
              <a:lnSpc>
                <a:spcPct val="130000"/>
              </a:lnSpc>
              <a:spcBef>
                <a:spcPts val="600"/>
              </a:spcBef>
              <a:buClr>
                <a:schemeClr val="tx1"/>
              </a:buClr>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 Veterans and qualified spouses</a:t>
            </a:r>
          </a:p>
          <a:p>
            <a:pPr marL="800044" lvl="1" indent="-342900">
              <a:lnSpc>
                <a:spcPct val="130000"/>
              </a:lnSpc>
              <a:buClr>
                <a:schemeClr val="tx1"/>
              </a:buClr>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 Over the age of 65</a:t>
            </a:r>
          </a:p>
          <a:p>
            <a:pPr marL="800044" lvl="1" indent="-342900">
              <a:lnSpc>
                <a:spcPct val="130000"/>
              </a:lnSpc>
              <a:buClr>
                <a:schemeClr val="tx1"/>
              </a:buClr>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 Living with a disability</a:t>
            </a:r>
          </a:p>
          <a:p>
            <a:pPr marL="800044" lvl="1" indent="-342900">
              <a:lnSpc>
                <a:spcPct val="130000"/>
              </a:lnSpc>
              <a:buClr>
                <a:schemeClr val="tx1"/>
              </a:buClr>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 Low literacy skills or limited English proficiency</a:t>
            </a:r>
          </a:p>
          <a:p>
            <a:pPr marL="800044" lvl="1" indent="-342900">
              <a:lnSpc>
                <a:spcPct val="130000"/>
              </a:lnSpc>
              <a:buClr>
                <a:schemeClr val="tx1"/>
              </a:buClr>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 Reside in a rural area</a:t>
            </a:r>
          </a:p>
          <a:p>
            <a:pPr marL="800044" lvl="1" indent="-342900">
              <a:lnSpc>
                <a:spcPct val="130000"/>
              </a:lnSpc>
              <a:buClr>
                <a:schemeClr val="tx1"/>
              </a:buClr>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 Homeless or at risk of homelessness</a:t>
            </a:r>
          </a:p>
          <a:p>
            <a:pPr marL="800044" lvl="1" indent="-342900">
              <a:lnSpc>
                <a:spcPct val="130000"/>
              </a:lnSpc>
              <a:buClr>
                <a:schemeClr val="tx1"/>
              </a:buClr>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 Low employment prospects</a:t>
            </a:r>
          </a:p>
          <a:p>
            <a:pPr marL="800044" lvl="1" indent="-342900">
              <a:lnSpc>
                <a:spcPct val="130000"/>
              </a:lnSpc>
              <a:buClr>
                <a:schemeClr val="tx1"/>
              </a:buClr>
              <a:buFont typeface="Wingdings" panose="05000000000000000000" pitchFamily="2" charset="2"/>
              <a:buChar char="ü"/>
            </a:pPr>
            <a:r>
              <a:rPr lang="en-US" sz="2000" dirty="0">
                <a:latin typeface="Cambria" panose="02040503050406030204" pitchFamily="18" charset="0"/>
                <a:ea typeface="Cambria" panose="02040503050406030204" pitchFamily="18" charset="0"/>
                <a:cs typeface="Arial" panose="020B0604020202020204" pitchFamily="34" charset="0"/>
              </a:rPr>
              <a:t> Failed to find employment after using services through the American Job Center system</a:t>
            </a:r>
            <a:endParaRPr lang="en-US" dirty="0">
              <a:latin typeface="Arial" panose="020B0604020202020204" pitchFamily="34" charset="0"/>
              <a:cs typeface="Arial" panose="020B0604020202020204" pitchFamily="34" charset="0"/>
            </a:endParaRPr>
          </a:p>
          <a:p>
            <a:pPr marL="274320" indent="-274320">
              <a:lnSpc>
                <a:spcPct val="90000"/>
              </a:lnSpc>
              <a:spcBef>
                <a:spcPts val="600"/>
              </a:spcBef>
              <a:buClr>
                <a:schemeClr val="accent1"/>
              </a:buClr>
              <a:buSzPct val="70000"/>
              <a:buChar char="➢"/>
            </a:pPr>
            <a:endParaRPr dirty="0"/>
          </a:p>
        </p:txBody>
      </p:sp>
    </p:spTree>
    <p:extLst>
      <p:ext uri="{BB962C8B-B14F-4D97-AF65-F5344CB8AC3E}">
        <p14:creationId xmlns:p14="http://schemas.microsoft.com/office/powerpoint/2010/main" val="395663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40E3A4-65EF-4112-B02E-B43FFC98A4EF}"/>
              </a:ext>
            </a:extLst>
          </p:cNvPr>
          <p:cNvSpPr>
            <a:spLocks noGrp="1"/>
          </p:cNvSpPr>
          <p:nvPr>
            <p:ph type="body" sz="quarter" idx="10"/>
          </p:nvPr>
        </p:nvSpPr>
        <p:spPr>
          <a:xfrm>
            <a:off x="2519772" y="563650"/>
            <a:ext cx="9224777" cy="723900"/>
          </a:xfrm>
        </p:spPr>
        <p:txBody>
          <a:bodyPr>
            <a:normAutofit fontScale="92500" lnSpcReduction="10000"/>
          </a:bodyPr>
          <a:lstStyle/>
          <a:p>
            <a:r>
              <a:rPr lang="en-US" sz="5400" dirty="0">
                <a:solidFill>
                  <a:schemeClr val="tx1"/>
                </a:solidFill>
                <a:latin typeface="Cambria" panose="02040503050406030204" pitchFamily="18" charset="0"/>
                <a:ea typeface="Cambria" panose="02040503050406030204" pitchFamily="18" charset="0"/>
              </a:rPr>
              <a:t>Training</a:t>
            </a:r>
            <a:endParaRPr lang="ko-KR" altLang="en-US" sz="5000"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34E1BC26-A229-45DB-87C9-20B2F823DDD6}"/>
              </a:ext>
            </a:extLst>
          </p:cNvPr>
          <p:cNvSpPr/>
          <p:nvPr/>
        </p:nvSpPr>
        <p:spPr>
          <a:xfrm>
            <a:off x="123217" y="153235"/>
            <a:ext cx="2007140" cy="1724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D93035-90A6-4AA1-9189-9CB9E9A13921}"/>
              </a:ext>
            </a:extLst>
          </p:cNvPr>
          <p:cNvSpPr/>
          <p:nvPr/>
        </p:nvSpPr>
        <p:spPr>
          <a:xfrm rot="19298501" flipV="1">
            <a:off x="9980640" y="6047315"/>
            <a:ext cx="258644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C5F89-EC53-4F38-88FD-6F2D2FE907CD}"/>
              </a:ext>
            </a:extLst>
          </p:cNvPr>
          <p:cNvSpPr/>
          <p:nvPr/>
        </p:nvSpPr>
        <p:spPr>
          <a:xfrm rot="19278522">
            <a:off x="10328776" y="6152051"/>
            <a:ext cx="2172897" cy="124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D4F8B38-3FBE-4191-AC78-4613AD59F84C}"/>
              </a:ext>
            </a:extLst>
          </p:cNvPr>
          <p:cNvSpPr txBox="1">
            <a:spLocks/>
          </p:cNvSpPr>
          <p:nvPr/>
        </p:nvSpPr>
        <p:spPr>
          <a:xfrm>
            <a:off x="2519773" y="1515942"/>
            <a:ext cx="9224777" cy="49423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en-US" sz="2000" dirty="0">
                <a:latin typeface="Cambria" panose="02040503050406030204" pitchFamily="18" charset="0"/>
                <a:ea typeface="Cambria" panose="02040503050406030204" pitchFamily="18" charset="0"/>
                <a:cs typeface="Arial" panose="020B0604020202020204" pitchFamily="34" charset="0"/>
              </a:rPr>
              <a:t>SCSEP offers a variety of temporary community service training positions at both nonprofit and public facilities, designed to provide the skills and experience necessary to obtain future employment outside the program. Training sites may include:</a:t>
            </a:r>
          </a:p>
          <a:p>
            <a:pPr marL="0" indent="0">
              <a:lnSpc>
                <a:spcPct val="130000"/>
              </a:lnSpc>
              <a:spcBef>
                <a:spcPts val="0"/>
              </a:spcBef>
              <a:buNone/>
            </a:pPr>
            <a:endParaRPr lang="en-US" sz="2000" dirty="0">
              <a:latin typeface="Cambria" panose="02040503050406030204" pitchFamily="18" charset="0"/>
              <a:ea typeface="Cambria" panose="02040503050406030204" pitchFamily="18" charset="0"/>
              <a:cs typeface="Arial" panose="020B0604020202020204" pitchFamily="34" charset="0"/>
            </a:endParaRPr>
          </a:p>
          <a:p>
            <a:pPr>
              <a:lnSpc>
                <a:spcPct val="130000"/>
              </a:lnSpc>
              <a:spcBef>
                <a:spcPts val="600"/>
              </a:spcBef>
            </a:pPr>
            <a:endParaRPr lang="en-US" sz="2000" dirty="0">
              <a:latin typeface="Cambria" panose="02040503050406030204" pitchFamily="18" charset="0"/>
              <a:ea typeface="Cambria" panose="02040503050406030204" pitchFamily="18" charset="0"/>
              <a:cs typeface="Arial" panose="020B0604020202020204" pitchFamily="34" charset="0"/>
            </a:endParaRPr>
          </a:p>
          <a:p>
            <a:pPr>
              <a:lnSpc>
                <a:spcPct val="130000"/>
              </a:lnSpc>
              <a:spcBef>
                <a:spcPts val="0"/>
              </a:spcBef>
            </a:pPr>
            <a:r>
              <a:rPr lang="en-US" sz="2000" dirty="0">
                <a:latin typeface="Cambria" panose="02040503050406030204" pitchFamily="18" charset="0"/>
                <a:ea typeface="Cambria" panose="02040503050406030204" pitchFamily="18" charset="0"/>
                <a:cs typeface="Arial" panose="020B0604020202020204" pitchFamily="34" charset="0"/>
              </a:rPr>
              <a:t>Additional training through lectures, seminars, one-on-one instruction and  training programs.</a:t>
            </a:r>
          </a:p>
          <a:p>
            <a:pPr>
              <a:lnSpc>
                <a:spcPct val="130000"/>
              </a:lnSpc>
              <a:spcBef>
                <a:spcPts val="0"/>
              </a:spcBef>
            </a:pPr>
            <a:r>
              <a:rPr lang="en-US" sz="2000" dirty="0">
                <a:latin typeface="Cambria" panose="02040503050406030204" pitchFamily="18" charset="0"/>
                <a:ea typeface="Cambria" panose="02040503050406030204" pitchFamily="18" charset="0"/>
                <a:cs typeface="Arial" panose="020B0604020202020204" pitchFamily="34" charset="0"/>
              </a:rPr>
              <a:t>Training can be done Monday through Friday for up to 20 hours a week (weekly hours may vary throughout participation) and cannot exceed 8 hours daily.</a:t>
            </a:r>
          </a:p>
          <a:p>
            <a:pPr>
              <a:lnSpc>
                <a:spcPct val="130000"/>
              </a:lnSpc>
              <a:spcBef>
                <a:spcPts val="0"/>
              </a:spcBef>
            </a:pPr>
            <a:r>
              <a:rPr lang="en-US" sz="2000" dirty="0">
                <a:latin typeface="Cambria" panose="02040503050406030204" pitchFamily="18" charset="0"/>
                <a:ea typeface="Cambria" panose="02040503050406030204" pitchFamily="18" charset="0"/>
                <a:cs typeface="Arial" panose="020B0604020202020204" pitchFamily="34" charset="0"/>
              </a:rPr>
              <a:t>Participants receive a biweekly stipend for training hours at minimum wage.</a:t>
            </a:r>
          </a:p>
        </p:txBody>
      </p:sp>
      <p:sp>
        <p:nvSpPr>
          <p:cNvPr id="8" name="Rectangle 7">
            <a:extLst>
              <a:ext uri="{FF2B5EF4-FFF2-40B4-BE49-F238E27FC236}">
                <a16:creationId xmlns:a16="http://schemas.microsoft.com/office/drawing/2014/main" id="{394BDC6F-CB06-42CA-90F6-3D0766A9123F}"/>
              </a:ext>
            </a:extLst>
          </p:cNvPr>
          <p:cNvSpPr/>
          <p:nvPr/>
        </p:nvSpPr>
        <p:spPr>
          <a:xfrm>
            <a:off x="2859978" y="3125296"/>
            <a:ext cx="7969905" cy="1524585"/>
          </a:xfrm>
          <a:prstGeom prst="rect">
            <a:avLst/>
          </a:prstGeom>
        </p:spPr>
        <p:txBody>
          <a:bodyPr wrap="square" numCol="3">
            <a:spAutoFit/>
          </a:bodyPr>
          <a:lstStyle/>
          <a:p>
            <a:pPr marL="800100" lvl="1" indent="-342900">
              <a:lnSpc>
                <a:spcPct val="130000"/>
              </a:lnSpc>
              <a:buFont typeface="Wingdings" panose="05000000000000000000" pitchFamily="2" charset="2"/>
              <a:buChar char="ü"/>
            </a:pPr>
            <a:r>
              <a:rPr lang="en-US">
                <a:latin typeface="Cambria" panose="02040503050406030204" pitchFamily="18" charset="0"/>
                <a:ea typeface="Cambria" panose="02040503050406030204" pitchFamily="18" charset="0"/>
              </a:rPr>
              <a:t>Shelters</a:t>
            </a:r>
            <a:endParaRPr lang="en-US" dirty="0">
              <a:latin typeface="Cambria" panose="02040503050406030204" pitchFamily="18" charset="0"/>
              <a:ea typeface="Cambria" panose="02040503050406030204" pitchFamily="18" charset="0"/>
            </a:endParaRPr>
          </a:p>
          <a:p>
            <a:pPr marL="800100" lvl="1" indent="-342900">
              <a:lnSpc>
                <a:spcPct val="130000"/>
              </a:lnSpc>
              <a:buFont typeface="Wingdings" panose="05000000000000000000" pitchFamily="2" charset="2"/>
              <a:buChar char="ü"/>
            </a:pPr>
            <a:r>
              <a:rPr lang="en-US" dirty="0">
                <a:latin typeface="Cambria" panose="02040503050406030204" pitchFamily="18" charset="0"/>
                <a:ea typeface="Cambria" panose="02040503050406030204" pitchFamily="18" charset="0"/>
              </a:rPr>
              <a:t>Schools</a:t>
            </a:r>
          </a:p>
          <a:p>
            <a:pPr marL="457200" lvl="1">
              <a:lnSpc>
                <a:spcPct val="130000"/>
              </a:lnSpc>
            </a:pPr>
            <a:endParaRPr lang="en-US" dirty="0">
              <a:latin typeface="Cambria" panose="02040503050406030204" pitchFamily="18" charset="0"/>
              <a:ea typeface="Cambria" panose="02040503050406030204" pitchFamily="18" charset="0"/>
            </a:endParaRPr>
          </a:p>
          <a:p>
            <a:pPr marL="457200" lvl="1">
              <a:lnSpc>
                <a:spcPct val="130000"/>
              </a:lnSpc>
            </a:pPr>
            <a:endParaRPr lang="en-US" dirty="0">
              <a:latin typeface="Cambria" panose="02040503050406030204" pitchFamily="18" charset="0"/>
              <a:ea typeface="Cambria" panose="02040503050406030204" pitchFamily="18" charset="0"/>
            </a:endParaRPr>
          </a:p>
          <a:p>
            <a:pPr marL="339725" lvl="1" indent="-280988">
              <a:lnSpc>
                <a:spcPct val="130000"/>
              </a:lnSpc>
              <a:buFont typeface="Wingdings" panose="05000000000000000000" pitchFamily="2" charset="2"/>
              <a:buChar char="ü"/>
            </a:pPr>
            <a:r>
              <a:rPr lang="en-US" dirty="0">
                <a:latin typeface="Cambria" panose="02040503050406030204" pitchFamily="18" charset="0"/>
                <a:ea typeface="Cambria" panose="02040503050406030204" pitchFamily="18" charset="0"/>
              </a:rPr>
              <a:t>Senior Centers</a:t>
            </a:r>
          </a:p>
          <a:p>
            <a:pPr marL="339725" lvl="1" indent="-280988">
              <a:lnSpc>
                <a:spcPct val="130000"/>
              </a:lnSpc>
              <a:buFont typeface="Wingdings" panose="05000000000000000000" pitchFamily="2" charset="2"/>
              <a:buChar char="ü"/>
            </a:pPr>
            <a:r>
              <a:rPr lang="en-US" dirty="0">
                <a:latin typeface="Cambria" panose="02040503050406030204" pitchFamily="18" charset="0"/>
                <a:ea typeface="Cambria" panose="02040503050406030204" pitchFamily="18" charset="0"/>
              </a:rPr>
              <a:t>Government agencies</a:t>
            </a:r>
          </a:p>
          <a:p>
            <a:pPr marL="800100" lvl="1" indent="-342900">
              <a:lnSpc>
                <a:spcPct val="130000"/>
              </a:lnSpc>
              <a:buFont typeface="Wingdings" panose="05000000000000000000" pitchFamily="2" charset="2"/>
              <a:buChar char="ü"/>
            </a:pPr>
            <a:endParaRPr lang="en-US" dirty="0">
              <a:latin typeface="Cambria" panose="02040503050406030204" pitchFamily="18" charset="0"/>
              <a:ea typeface="Cambria" panose="02040503050406030204" pitchFamily="18" charset="0"/>
            </a:endParaRPr>
          </a:p>
          <a:p>
            <a:pPr marL="800100" lvl="1" indent="-342900">
              <a:lnSpc>
                <a:spcPct val="130000"/>
              </a:lnSpc>
              <a:buFont typeface="Wingdings" panose="05000000000000000000" pitchFamily="2" charset="2"/>
              <a:buChar char="ü"/>
            </a:pPr>
            <a:endParaRPr lang="en-US" dirty="0">
              <a:latin typeface="Cambria" panose="02040503050406030204" pitchFamily="18" charset="0"/>
              <a:ea typeface="Cambria" panose="02040503050406030204" pitchFamily="18" charset="0"/>
            </a:endParaRPr>
          </a:p>
          <a:p>
            <a:pPr marL="800100" lvl="1" indent="-342900">
              <a:lnSpc>
                <a:spcPct val="130000"/>
              </a:lnSpc>
              <a:buFont typeface="Wingdings" panose="05000000000000000000" pitchFamily="2" charset="2"/>
              <a:buChar char="ü"/>
            </a:pPr>
            <a:r>
              <a:rPr lang="en-US" dirty="0">
                <a:latin typeface="Cambria" panose="02040503050406030204" pitchFamily="18" charset="0"/>
                <a:ea typeface="Cambria" panose="02040503050406030204" pitchFamily="18" charset="0"/>
              </a:rPr>
              <a:t>Libraries</a:t>
            </a:r>
          </a:p>
          <a:p>
            <a:pPr marL="800100" lvl="1" indent="-342900">
              <a:lnSpc>
                <a:spcPct val="130000"/>
              </a:lnSpc>
              <a:buFont typeface="Wingdings" panose="05000000000000000000" pitchFamily="2" charset="2"/>
              <a:buChar char="ü"/>
            </a:pPr>
            <a:r>
              <a:rPr lang="en-US" dirty="0">
                <a:latin typeface="Cambria" panose="02040503050406030204" pitchFamily="18" charset="0"/>
                <a:ea typeface="Cambria" panose="02040503050406030204" pitchFamily="18" charset="0"/>
              </a:rPr>
              <a:t>Recovery Centers</a:t>
            </a:r>
          </a:p>
        </p:txBody>
      </p:sp>
    </p:spTree>
    <p:extLst>
      <p:ext uri="{BB962C8B-B14F-4D97-AF65-F5344CB8AC3E}">
        <p14:creationId xmlns:p14="http://schemas.microsoft.com/office/powerpoint/2010/main" val="255503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93DB06A-2892-4952-AA63-18DC2A5F5CA6}"/>
              </a:ext>
            </a:extLst>
          </p:cNvPr>
          <p:cNvSpPr/>
          <p:nvPr/>
        </p:nvSpPr>
        <p:spPr>
          <a:xfrm>
            <a:off x="1" y="0"/>
            <a:ext cx="35252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0" name="Rectangle 9">
            <a:extLst>
              <a:ext uri="{FF2B5EF4-FFF2-40B4-BE49-F238E27FC236}">
                <a16:creationId xmlns:a16="http://schemas.microsoft.com/office/drawing/2014/main" id="{368A4604-4993-4A30-9B57-9128FE8E78BC}"/>
              </a:ext>
            </a:extLst>
          </p:cNvPr>
          <p:cNvSpPr/>
          <p:nvPr/>
        </p:nvSpPr>
        <p:spPr>
          <a:xfrm>
            <a:off x="266960" y="438352"/>
            <a:ext cx="3328606" cy="821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a:solidFill>
                  <a:schemeClr val="bg1"/>
                </a:solidFill>
                <a:latin typeface="Cambria" panose="02040503050406030204" pitchFamily="18" charset="0"/>
                <a:ea typeface="Cambria" panose="02040503050406030204" pitchFamily="18" charset="0"/>
              </a:rPr>
              <a:t>Next Steps</a:t>
            </a:r>
          </a:p>
        </p:txBody>
      </p:sp>
      <p:sp>
        <p:nvSpPr>
          <p:cNvPr id="6" name="TextBox 5">
            <a:extLst>
              <a:ext uri="{FF2B5EF4-FFF2-40B4-BE49-F238E27FC236}">
                <a16:creationId xmlns:a16="http://schemas.microsoft.com/office/drawing/2014/main" id="{17C79802-4B04-4486-8B6A-A5D882A1D592}"/>
              </a:ext>
            </a:extLst>
          </p:cNvPr>
          <p:cNvSpPr txBox="1"/>
          <p:nvPr/>
        </p:nvSpPr>
        <p:spPr>
          <a:xfrm>
            <a:off x="3922493" y="686684"/>
            <a:ext cx="8000674" cy="5047728"/>
          </a:xfrm>
          <a:prstGeom prst="rect">
            <a:avLst/>
          </a:prstGeom>
          <a:noFill/>
        </p:spPr>
        <p:txBody>
          <a:bodyPr wrap="square" rtlCol="0">
            <a:spAutoFit/>
          </a:bodyPr>
          <a:lstStyle/>
          <a:p>
            <a:pPr>
              <a:lnSpc>
                <a:spcPct val="120000"/>
              </a:lnSpc>
            </a:pPr>
            <a:r>
              <a:rPr lang="en-US" dirty="0">
                <a:latin typeface="Cambria" panose="02040503050406030204" pitchFamily="18" charset="0"/>
                <a:ea typeface="Cambria" panose="02040503050406030204" pitchFamily="18" charset="0"/>
              </a:rPr>
              <a:t>Applicants will need to provide:</a:t>
            </a:r>
          </a:p>
          <a:p>
            <a:pPr marL="285750" indent="-285750">
              <a:lnSpc>
                <a:spcPct val="120000"/>
              </a:lnSpc>
              <a:buFont typeface="Arial" panose="020B0604020202020204" pitchFamily="34" charset="0"/>
              <a:buChar char="•"/>
            </a:pPr>
            <a:r>
              <a:rPr lang="en-US" dirty="0">
                <a:latin typeface="Cambria" panose="02040503050406030204" pitchFamily="18" charset="0"/>
                <a:ea typeface="Cambria" panose="02040503050406030204" pitchFamily="18" charset="0"/>
              </a:rPr>
              <a:t>Completed enrollment packet</a:t>
            </a:r>
          </a:p>
          <a:p>
            <a:pPr marL="285750" indent="-285750">
              <a:lnSpc>
                <a:spcPct val="120000"/>
              </a:lnSpc>
              <a:buFont typeface="Arial" panose="020B0604020202020204" pitchFamily="34" charset="0"/>
              <a:buChar char="•"/>
            </a:pPr>
            <a:r>
              <a:rPr lang="en-US" dirty="0">
                <a:latin typeface="Cambria" panose="02040503050406030204" pitchFamily="18" charset="0"/>
                <a:ea typeface="Cambria" panose="02040503050406030204" pitchFamily="18" charset="0"/>
              </a:rPr>
              <a:t>Copies of the following eligibility documents:</a:t>
            </a:r>
          </a:p>
          <a:p>
            <a:pPr marL="742894" lvl="1" indent="-285750">
              <a:lnSpc>
                <a:spcPct val="120000"/>
              </a:lnSpc>
              <a:buFont typeface="Wingdings" panose="05000000000000000000" pitchFamily="2" charset="2"/>
              <a:buChar char="ü"/>
            </a:pPr>
            <a:r>
              <a:rPr lang="en-US" dirty="0">
                <a:latin typeface="Cambria" panose="02040503050406030204" pitchFamily="18" charset="0"/>
                <a:ea typeface="Cambria" panose="02040503050406030204" pitchFamily="18" charset="0"/>
              </a:rPr>
              <a:t>T</a:t>
            </a:r>
            <a:r>
              <a:rPr lang="en-US" dirty="0">
                <a:effectLst/>
                <a:latin typeface="Cambria" panose="02040503050406030204" pitchFamily="18" charset="0"/>
                <a:ea typeface="Cambria" panose="02040503050406030204" pitchFamily="18" charset="0"/>
              </a:rPr>
              <a:t>wo forms of ID, one must be a picture ID (ex. Driver’s license, Passport);</a:t>
            </a:r>
          </a:p>
          <a:p>
            <a:pPr marL="742894" lvl="1" indent="-285750">
              <a:lnSpc>
                <a:spcPct val="120000"/>
              </a:lnSpc>
              <a:buFont typeface="Wingdings" panose="05000000000000000000" pitchFamily="2" charset="2"/>
              <a:buChar char="ü"/>
            </a:pPr>
            <a:r>
              <a:rPr lang="en-US" dirty="0">
                <a:effectLst/>
                <a:latin typeface="Cambria" panose="02040503050406030204" pitchFamily="18" charset="0"/>
                <a:ea typeface="Cambria" panose="02040503050406030204" pitchFamily="18" charset="0"/>
              </a:rPr>
              <a:t>Social Security card (copy of both sides);</a:t>
            </a:r>
          </a:p>
          <a:p>
            <a:pPr marL="742894" lvl="1" indent="-285750">
              <a:lnSpc>
                <a:spcPct val="120000"/>
              </a:lnSpc>
              <a:buFont typeface="Wingdings" panose="05000000000000000000" pitchFamily="2" charset="2"/>
              <a:buChar char="ü"/>
            </a:pPr>
            <a:r>
              <a:rPr lang="en-US" dirty="0">
                <a:effectLst/>
                <a:latin typeface="Cambria" panose="02040503050406030204" pitchFamily="18" charset="0"/>
                <a:ea typeface="Cambria" panose="02040503050406030204" pitchFamily="18" charset="0"/>
              </a:rPr>
              <a:t>A utility bill on your name and current address;</a:t>
            </a:r>
          </a:p>
          <a:p>
            <a:pPr marL="742894" lvl="1" indent="-285750">
              <a:lnSpc>
                <a:spcPct val="120000"/>
              </a:lnSpc>
              <a:buFont typeface="Wingdings" panose="05000000000000000000" pitchFamily="2" charset="2"/>
              <a:buChar char="ü"/>
            </a:pPr>
            <a:r>
              <a:rPr lang="en-US" dirty="0">
                <a:latin typeface="Cambria" panose="02040503050406030204" pitchFamily="18" charset="0"/>
                <a:ea typeface="Cambria" panose="02040503050406030204" pitchFamily="18" charset="0"/>
              </a:rPr>
              <a:t>B</a:t>
            </a:r>
            <a:r>
              <a:rPr lang="en-US" dirty="0">
                <a:effectLst/>
                <a:latin typeface="Cambria" panose="02040503050406030204" pitchFamily="18" charset="0"/>
                <a:ea typeface="Cambria" panose="02040503050406030204" pitchFamily="18" charset="0"/>
              </a:rPr>
              <a:t>enefit award letter(s) for anything you receive from social security (SSA, SSI, SSDI);</a:t>
            </a:r>
          </a:p>
          <a:p>
            <a:pPr marL="742894" lvl="1" indent="-285750">
              <a:lnSpc>
                <a:spcPct val="120000"/>
              </a:lnSpc>
              <a:buFont typeface="Wingdings" panose="05000000000000000000" pitchFamily="2" charset="2"/>
              <a:buChar char="ü"/>
            </a:pPr>
            <a:r>
              <a:rPr lang="en-US" dirty="0">
                <a:effectLst/>
                <a:latin typeface="Cambria" panose="02040503050406030204" pitchFamily="18" charset="0"/>
                <a:ea typeface="Cambria" panose="02040503050406030204" pitchFamily="18" charset="0"/>
              </a:rPr>
              <a:t>SNAP letter (if applicable);</a:t>
            </a:r>
          </a:p>
          <a:p>
            <a:pPr marL="742894" lvl="1" indent="-285750">
              <a:lnSpc>
                <a:spcPct val="120000"/>
              </a:lnSpc>
              <a:buFont typeface="Wingdings" panose="05000000000000000000" pitchFamily="2" charset="2"/>
              <a:buChar char="ü"/>
            </a:pPr>
            <a:r>
              <a:rPr lang="en-US" dirty="0">
                <a:effectLst/>
                <a:latin typeface="Cambria" panose="02040503050406030204" pitchFamily="18" charset="0"/>
                <a:ea typeface="Cambria" panose="02040503050406030204" pitchFamily="18" charset="0"/>
              </a:rPr>
              <a:t>Your last 3 months of bank statements if you have not worked in the last 6 months OR y</a:t>
            </a:r>
            <a:r>
              <a:rPr lang="en-US" dirty="0">
                <a:latin typeface="Cambria" panose="02040503050406030204" pitchFamily="18" charset="0"/>
                <a:ea typeface="Cambria" panose="02040503050406030204" pitchFamily="18" charset="0"/>
              </a:rPr>
              <a:t>our last 6 months of bank statements and paystubs if you have worked in the last 6 months; </a:t>
            </a:r>
          </a:p>
          <a:p>
            <a:pPr marL="285750" indent="-285750">
              <a:lnSpc>
                <a:spcPct val="120000"/>
              </a:lnSpc>
              <a:buFont typeface="Arial" panose="020B0604020202020204" pitchFamily="34" charset="0"/>
              <a:buChar char="•"/>
            </a:pPr>
            <a:r>
              <a:rPr lang="en-US" dirty="0">
                <a:effectLst/>
                <a:latin typeface="Cambria" panose="02040503050406030204" pitchFamily="18" charset="0"/>
                <a:ea typeface="Cambria" panose="02040503050406030204" pitchFamily="18" charset="0"/>
              </a:rPr>
              <a:t>A voided check;</a:t>
            </a:r>
          </a:p>
          <a:p>
            <a:pPr marL="285750" indent="-285750">
              <a:lnSpc>
                <a:spcPct val="120000"/>
              </a:lnSpc>
              <a:buFont typeface="Arial" panose="020B0604020202020204" pitchFamily="34" charset="0"/>
              <a:buChar char="•"/>
            </a:pPr>
            <a:r>
              <a:rPr lang="en-US" dirty="0">
                <a:latin typeface="Cambria" panose="02040503050406030204" pitchFamily="18" charset="0"/>
                <a:ea typeface="Cambria" panose="02040503050406030204" pitchFamily="18" charset="0"/>
              </a:rPr>
              <a:t>T</a:t>
            </a:r>
            <a:r>
              <a:rPr lang="en-US" dirty="0">
                <a:effectLst/>
                <a:latin typeface="Cambria" panose="02040503050406030204" pitchFamily="18" charset="0"/>
                <a:ea typeface="Cambria" panose="02040503050406030204" pitchFamily="18" charset="0"/>
              </a:rPr>
              <a:t>hird-Party Attestation Form (</a:t>
            </a:r>
            <a:r>
              <a:rPr lang="en-US" dirty="0">
                <a:latin typeface="Cambria" panose="02040503050406030204" pitchFamily="18" charset="0"/>
                <a:ea typeface="Cambria" panose="02040503050406030204" pitchFamily="18" charset="0"/>
              </a:rPr>
              <a:t>c</a:t>
            </a:r>
            <a:r>
              <a:rPr lang="en-US" dirty="0">
                <a:effectLst/>
                <a:latin typeface="Cambria" panose="02040503050406030204" pitchFamily="18" charset="0"/>
                <a:ea typeface="Cambria" panose="02040503050406030204" pitchFamily="18" charset="0"/>
              </a:rPr>
              <a:t>ompleted by a friend or neighbor)</a:t>
            </a:r>
          </a:p>
        </p:txBody>
      </p:sp>
      <p:sp>
        <p:nvSpPr>
          <p:cNvPr id="13" name="Parallelogram 12">
            <a:extLst>
              <a:ext uri="{FF2B5EF4-FFF2-40B4-BE49-F238E27FC236}">
                <a16:creationId xmlns:a16="http://schemas.microsoft.com/office/drawing/2014/main" id="{4F4C7747-A1C0-46D3-9770-2D6C278708A9}"/>
              </a:ext>
            </a:extLst>
          </p:cNvPr>
          <p:cNvSpPr/>
          <p:nvPr/>
        </p:nvSpPr>
        <p:spPr>
          <a:xfrm>
            <a:off x="3665908" y="5904688"/>
            <a:ext cx="8406117" cy="737183"/>
          </a:xfrm>
          <a:prstGeom prst="parallelogram">
            <a:avLst/>
          </a:prstGeom>
          <a:solidFill>
            <a:schemeClr val="accent1">
              <a:tint val="66000"/>
              <a:satMod val="1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extBox 1">
            <a:extLst>
              <a:ext uri="{FF2B5EF4-FFF2-40B4-BE49-F238E27FC236}">
                <a16:creationId xmlns:a16="http://schemas.microsoft.com/office/drawing/2014/main" id="{2391E8AF-4A1E-4A7F-ABA9-EE811B3F64E9}"/>
              </a:ext>
            </a:extLst>
          </p:cNvPr>
          <p:cNvSpPr txBox="1"/>
          <p:nvPr/>
        </p:nvSpPr>
        <p:spPr>
          <a:xfrm>
            <a:off x="3922493" y="5966785"/>
            <a:ext cx="1870258" cy="646331"/>
          </a:xfrm>
          <a:prstGeom prst="rect">
            <a:avLst/>
          </a:prstGeom>
          <a:solidFill>
            <a:srgbClr val="DC91A2"/>
          </a:solidFill>
        </p:spPr>
        <p:txBody>
          <a:bodyPr wrap="square" rtlCol="0">
            <a:spAutoFit/>
          </a:bodyPr>
          <a:lstStyle/>
          <a:p>
            <a:pPr algn="ctr">
              <a:lnSpc>
                <a:spcPct val="90000"/>
              </a:lnSpc>
            </a:pPr>
            <a:r>
              <a:rPr lang="en-US" sz="2000" b="1" dirty="0">
                <a:solidFill>
                  <a:schemeClr val="bg1"/>
                </a:solidFill>
                <a:latin typeface="Cambria" panose="02040503050406030204" pitchFamily="18" charset="0"/>
                <a:ea typeface="Cambria" panose="02040503050406030204" pitchFamily="18" charset="0"/>
              </a:rPr>
              <a:t>Need </a:t>
            </a:r>
          </a:p>
          <a:p>
            <a:pPr algn="ctr">
              <a:lnSpc>
                <a:spcPct val="90000"/>
              </a:lnSpc>
            </a:pPr>
            <a:r>
              <a:rPr lang="en-US" sz="2000" b="1" dirty="0">
                <a:solidFill>
                  <a:schemeClr val="bg1"/>
                </a:solidFill>
                <a:latin typeface="Cambria" panose="02040503050406030204" pitchFamily="18" charset="0"/>
                <a:ea typeface="Cambria" panose="02040503050406030204" pitchFamily="18" charset="0"/>
              </a:rPr>
              <a:t>Assistance?  </a:t>
            </a:r>
            <a:endParaRPr lang="en-US" sz="2000" dirty="0">
              <a:solidFill>
                <a:schemeClr val="bg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9E24D70-4678-407F-9113-3C8D4717034F}"/>
              </a:ext>
            </a:extLst>
          </p:cNvPr>
          <p:cNvSpPr txBox="1"/>
          <p:nvPr/>
        </p:nvSpPr>
        <p:spPr>
          <a:xfrm>
            <a:off x="5933436" y="5997562"/>
            <a:ext cx="5815979" cy="584775"/>
          </a:xfrm>
          <a:prstGeom prst="rect">
            <a:avLst/>
          </a:prstGeom>
          <a:noFill/>
        </p:spPr>
        <p:txBody>
          <a:bodyPr wrap="square" rtlCol="0">
            <a:spAutoFit/>
          </a:bodyPr>
          <a:lstStyle/>
          <a:p>
            <a:r>
              <a:rPr lang="en-US" sz="1600" dirty="0">
                <a:latin typeface="Cambria" panose="02040503050406030204" pitchFamily="18" charset="0"/>
                <a:ea typeface="Cambria" panose="02040503050406030204" pitchFamily="18" charset="0"/>
              </a:rPr>
              <a:t>Contact Debbie Fletcher by email at </a:t>
            </a:r>
            <a:r>
              <a:rPr lang="en-US" sz="1600" dirty="0">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dfsscsep@fairfaxcounty.gov</a:t>
            </a:r>
            <a:r>
              <a:rPr lang="en-US" sz="1600" dirty="0">
                <a:latin typeface="Cambria" panose="02040503050406030204" pitchFamily="18" charset="0"/>
                <a:ea typeface="Cambria" panose="02040503050406030204" pitchFamily="18" charset="0"/>
              </a:rPr>
              <a:t> </a:t>
            </a:r>
          </a:p>
          <a:p>
            <a:r>
              <a:rPr lang="en-US" sz="1600" dirty="0">
                <a:latin typeface="Cambria" panose="02040503050406030204" pitchFamily="18" charset="0"/>
                <a:ea typeface="Cambria" panose="02040503050406030204" pitchFamily="18" charset="0"/>
              </a:rPr>
              <a:t>or by phone at 703-488-8196, 711 VA Relay</a:t>
            </a:r>
          </a:p>
        </p:txBody>
      </p:sp>
      <p:pic>
        <p:nvPicPr>
          <p:cNvPr id="14" name="Picture 13">
            <a:extLst>
              <a:ext uri="{FF2B5EF4-FFF2-40B4-BE49-F238E27FC236}">
                <a16:creationId xmlns:a16="http://schemas.microsoft.com/office/drawing/2014/main" id="{8C78900A-4CBE-487D-94CD-0A3C83D929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3053" y="1698171"/>
            <a:ext cx="2859117" cy="4206517"/>
          </a:xfrm>
          <a:prstGeom prst="rect">
            <a:avLst/>
          </a:prstGeom>
          <a:ln w="889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195868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A3C4F7-F7E9-47C9-A0ED-9F2C45BB83F8}"/>
              </a:ext>
            </a:extLst>
          </p:cNvPr>
          <p:cNvSpPr/>
          <p:nvPr/>
        </p:nvSpPr>
        <p:spPr>
          <a:xfrm>
            <a:off x="0" y="-6282"/>
            <a:ext cx="12192000" cy="1058778"/>
          </a:xfrm>
          <a:prstGeom prst="rect">
            <a:avLst/>
          </a:prstGeom>
          <a:solidFill>
            <a:srgbClr val="AE1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mbria" panose="02040503050406030204" pitchFamily="18" charset="0"/>
              <a:ea typeface="Cambria" panose="02040503050406030204" pitchFamily="18" charset="0"/>
            </a:endParaRPr>
          </a:p>
        </p:txBody>
      </p:sp>
      <p:sp>
        <p:nvSpPr>
          <p:cNvPr id="62" name="Rectangle 61">
            <a:extLst>
              <a:ext uri="{FF2B5EF4-FFF2-40B4-BE49-F238E27FC236}">
                <a16:creationId xmlns:a16="http://schemas.microsoft.com/office/drawing/2014/main" id="{799BF57F-57EF-469E-AF24-B16AB9224705}"/>
              </a:ext>
            </a:extLst>
          </p:cNvPr>
          <p:cNvSpPr/>
          <p:nvPr/>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8CF8CCC0-921B-4F71-A51D-3B8736FCA71B}"/>
              </a:ext>
            </a:extLst>
          </p:cNvPr>
          <p:cNvSpPr txBox="1"/>
          <p:nvPr/>
        </p:nvSpPr>
        <p:spPr>
          <a:xfrm>
            <a:off x="690643" y="2086735"/>
            <a:ext cx="10977554" cy="4873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74320" indent="-274320">
              <a:lnSpc>
                <a:spcPct val="90000"/>
              </a:lnSpc>
              <a:spcBef>
                <a:spcPts val="600"/>
              </a:spcBef>
              <a:buClr>
                <a:schemeClr val="accent1"/>
              </a:buClr>
              <a:buSzPct val="70000"/>
              <a:buChar char="➢"/>
            </a:pPr>
            <a:endParaRPr dirty="0"/>
          </a:p>
        </p:txBody>
      </p:sp>
      <p:sp>
        <p:nvSpPr>
          <p:cNvPr id="2" name="Rectangle 1">
            <a:extLst>
              <a:ext uri="{FF2B5EF4-FFF2-40B4-BE49-F238E27FC236}">
                <a16:creationId xmlns:a16="http://schemas.microsoft.com/office/drawing/2014/main" id="{33A78B0C-85E3-44DA-ABE1-B5B605FB8D02}"/>
              </a:ext>
            </a:extLst>
          </p:cNvPr>
          <p:cNvSpPr/>
          <p:nvPr/>
        </p:nvSpPr>
        <p:spPr>
          <a:xfrm>
            <a:off x="174069" y="1208299"/>
            <a:ext cx="4843884" cy="1058778"/>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libri" panose="020F0502020204030204" pitchFamily="34" charset="0"/>
              <a:ea typeface="Calibri" panose="020F0502020204030204" pitchFamily="34" charset="0"/>
            </a:endParaRPr>
          </a:p>
          <a:p>
            <a:pPr algn="ctr"/>
            <a:r>
              <a:rPr lang="en-US" sz="1800" dirty="0">
                <a:solidFill>
                  <a:srgbClr val="000000"/>
                </a:solidFill>
                <a:effectLst/>
                <a:latin typeface="Cambria" panose="02040503050406030204" pitchFamily="18" charset="0"/>
                <a:ea typeface="Cambria" panose="02040503050406030204" pitchFamily="18" charset="0"/>
              </a:rPr>
              <a:t>If I work part-time, am I eligible for SCSEP?</a:t>
            </a:r>
            <a:endParaRPr lang="en-US" sz="1800" dirty="0">
              <a:effectLst/>
              <a:latin typeface="Cambria" panose="02040503050406030204" pitchFamily="18" charset="0"/>
              <a:ea typeface="Cambria" panose="02040503050406030204" pitchFamily="18" charset="0"/>
            </a:endParaRPr>
          </a:p>
          <a:p>
            <a:pPr algn="ctr"/>
            <a:endParaRPr lang="en-US" dirty="0"/>
          </a:p>
        </p:txBody>
      </p:sp>
      <p:sp>
        <p:nvSpPr>
          <p:cNvPr id="7" name="Rectangle 6">
            <a:extLst>
              <a:ext uri="{FF2B5EF4-FFF2-40B4-BE49-F238E27FC236}">
                <a16:creationId xmlns:a16="http://schemas.microsoft.com/office/drawing/2014/main" id="{8FC7A5E6-E2BD-4F92-8860-FA627C842423}"/>
              </a:ext>
            </a:extLst>
          </p:cNvPr>
          <p:cNvSpPr/>
          <p:nvPr/>
        </p:nvSpPr>
        <p:spPr>
          <a:xfrm>
            <a:off x="186090" y="2549625"/>
            <a:ext cx="4843884" cy="1052923"/>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Calibri" panose="020F0502020204030204" pitchFamily="34" charset="0"/>
            </a:endParaRPr>
          </a:p>
          <a:p>
            <a:pPr algn="ctr"/>
            <a:r>
              <a:rPr lang="en-US" dirty="0">
                <a:solidFill>
                  <a:srgbClr val="000000"/>
                </a:solidFill>
                <a:latin typeface="Cambria" panose="02040503050406030204" pitchFamily="18" charset="0"/>
                <a:ea typeface="Cambria" panose="02040503050406030204" pitchFamily="18" charset="0"/>
              </a:rPr>
              <a:t> I receive Social Security, does that make me    ineligible for SCSEP?</a:t>
            </a:r>
          </a:p>
          <a:p>
            <a:pPr algn="ctr"/>
            <a:endParaRPr lang="en-US" dirty="0">
              <a:solidFill>
                <a:srgbClr val="000000"/>
              </a:solidFill>
              <a:latin typeface="Calibri" panose="020F0502020204030204" pitchFamily="34" charset="0"/>
            </a:endParaRPr>
          </a:p>
        </p:txBody>
      </p:sp>
      <p:sp>
        <p:nvSpPr>
          <p:cNvPr id="14" name="Rectangle 13">
            <a:extLst>
              <a:ext uri="{FF2B5EF4-FFF2-40B4-BE49-F238E27FC236}">
                <a16:creationId xmlns:a16="http://schemas.microsoft.com/office/drawing/2014/main" id="{8A30822F-0103-42BC-9E8F-4EC018E5A9F7}"/>
              </a:ext>
            </a:extLst>
          </p:cNvPr>
          <p:cNvSpPr/>
          <p:nvPr/>
        </p:nvSpPr>
        <p:spPr>
          <a:xfrm>
            <a:off x="186090" y="3850025"/>
            <a:ext cx="4843884" cy="1052923"/>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Calibri" panose="020F0502020204030204" pitchFamily="34" charset="0"/>
            </a:endParaRPr>
          </a:p>
          <a:p>
            <a:pPr algn="ctr"/>
            <a:r>
              <a:rPr lang="en-US" dirty="0">
                <a:solidFill>
                  <a:srgbClr val="000000"/>
                </a:solidFill>
                <a:latin typeface="Cambria" panose="02040503050406030204" pitchFamily="18" charset="0"/>
                <a:ea typeface="Cambria" panose="02040503050406030204" pitchFamily="18" charset="0"/>
              </a:rPr>
              <a:t>How do I get the SCSEP enrollment packet?</a:t>
            </a:r>
          </a:p>
          <a:p>
            <a:pPr algn="ctr"/>
            <a:endParaRPr lang="en-US" dirty="0">
              <a:solidFill>
                <a:srgbClr val="000000"/>
              </a:solidFill>
              <a:latin typeface="Calibri" panose="020F0502020204030204" pitchFamily="34" charset="0"/>
            </a:endParaRPr>
          </a:p>
        </p:txBody>
      </p:sp>
      <p:sp>
        <p:nvSpPr>
          <p:cNvPr id="15" name="Rectangle 14">
            <a:extLst>
              <a:ext uri="{FF2B5EF4-FFF2-40B4-BE49-F238E27FC236}">
                <a16:creationId xmlns:a16="http://schemas.microsoft.com/office/drawing/2014/main" id="{5A3E165D-7632-4DB1-BCE7-201A40E5E634}"/>
              </a:ext>
            </a:extLst>
          </p:cNvPr>
          <p:cNvSpPr/>
          <p:nvPr/>
        </p:nvSpPr>
        <p:spPr>
          <a:xfrm>
            <a:off x="186090" y="5213991"/>
            <a:ext cx="4843884" cy="1062152"/>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Calibri" panose="020F0502020204030204" pitchFamily="34" charset="0"/>
            </a:endParaRPr>
          </a:p>
          <a:p>
            <a:pPr algn="ctr"/>
            <a:r>
              <a:rPr lang="en-US" dirty="0">
                <a:solidFill>
                  <a:srgbClr val="000000"/>
                </a:solidFill>
                <a:latin typeface="Cambria" panose="02040503050406030204" pitchFamily="18" charset="0"/>
                <a:ea typeface="Cambria" panose="02040503050406030204" pitchFamily="18" charset="0"/>
              </a:rPr>
              <a:t>If I get a part-time job while in SCSEP, can I continue to participate in the program?</a:t>
            </a:r>
          </a:p>
          <a:p>
            <a:pPr algn="ctr"/>
            <a:endParaRPr lang="en-US" dirty="0">
              <a:solidFill>
                <a:srgbClr val="000000"/>
              </a:solidFill>
              <a:latin typeface="Calibri" panose="020F0502020204030204" pitchFamily="34" charset="0"/>
            </a:endParaRPr>
          </a:p>
        </p:txBody>
      </p:sp>
      <p:sp>
        <p:nvSpPr>
          <p:cNvPr id="20" name="Rectangle 19">
            <a:extLst>
              <a:ext uri="{FF2B5EF4-FFF2-40B4-BE49-F238E27FC236}">
                <a16:creationId xmlns:a16="http://schemas.microsoft.com/office/drawing/2014/main" id="{EA03452F-3685-48F5-AFC3-CDD9454874D9}"/>
              </a:ext>
            </a:extLst>
          </p:cNvPr>
          <p:cNvSpPr/>
          <p:nvPr/>
        </p:nvSpPr>
        <p:spPr>
          <a:xfrm>
            <a:off x="7009626" y="5213991"/>
            <a:ext cx="4843884" cy="1058778"/>
          </a:xfrm>
          <a:prstGeom prst="rect">
            <a:avLst/>
          </a:prstGeom>
          <a:solidFill>
            <a:srgbClr val="DC91A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No, once you are employed for any number of hours you will need to leave the SCSEP program. The day you start your new job is your last day in SCSEP.</a:t>
            </a:r>
            <a:endParaRPr lang="en-US" sz="1800" dirty="0">
              <a:effectLst/>
              <a:latin typeface="Cambria" panose="02040503050406030204" pitchFamily="18" charset="0"/>
              <a:ea typeface="Cambria" panose="02040503050406030204" pitchFamily="18" charset="0"/>
            </a:endParaRPr>
          </a:p>
          <a:p>
            <a:pPr algn="ctr"/>
            <a:endParaRPr lang="en-US" dirty="0"/>
          </a:p>
        </p:txBody>
      </p:sp>
      <p:sp>
        <p:nvSpPr>
          <p:cNvPr id="21" name="Rectangle 20">
            <a:extLst>
              <a:ext uri="{FF2B5EF4-FFF2-40B4-BE49-F238E27FC236}">
                <a16:creationId xmlns:a16="http://schemas.microsoft.com/office/drawing/2014/main" id="{3DB313FF-A92D-4F35-9D1D-91D69A2ABB14}"/>
              </a:ext>
            </a:extLst>
          </p:cNvPr>
          <p:cNvSpPr/>
          <p:nvPr/>
        </p:nvSpPr>
        <p:spPr>
          <a:xfrm>
            <a:off x="7024066" y="3843294"/>
            <a:ext cx="4843884" cy="1058778"/>
          </a:xfrm>
          <a:prstGeom prst="rect">
            <a:avLst/>
          </a:prstGeom>
          <a:solidFill>
            <a:srgbClr val="DC91A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libri" panose="020F0502020204030204" pitchFamily="34" charset="0"/>
              <a:ea typeface="Calibri" panose="020F0502020204030204" pitchFamily="34" charset="0"/>
            </a:endParaRPr>
          </a:p>
          <a:p>
            <a:pPr algn="ctr"/>
            <a:endParaRPr lang="en-US" sz="1800" dirty="0">
              <a:solidFill>
                <a:srgbClr val="000000"/>
              </a:solidFill>
              <a:effectLst/>
              <a:latin typeface="Calibri" panose="020F0502020204030204" pitchFamily="34" charset="0"/>
              <a:ea typeface="Calibri" panose="020F0502020204030204" pitchFamily="34" charset="0"/>
            </a:endParaRPr>
          </a:p>
          <a:p>
            <a:pPr algn="ctr"/>
            <a:r>
              <a:rPr lang="en-US" sz="1800" dirty="0">
                <a:solidFill>
                  <a:srgbClr val="000000"/>
                </a:solidFill>
                <a:effectLst/>
                <a:latin typeface="Cambria" panose="02040503050406030204" pitchFamily="18" charset="0"/>
                <a:ea typeface="Cambria" panose="02040503050406030204" pitchFamily="18" charset="0"/>
              </a:rPr>
              <a:t>Eligibility forms can be requested via email at </a:t>
            </a:r>
            <a:r>
              <a:rPr lang="en-US" sz="1800" u="sng" dirty="0">
                <a:solidFill>
                  <a:schemeClr val="tx1"/>
                </a:solidFill>
                <a:effectLst/>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DFSSCSEP@fairfaxcounty.gov</a:t>
            </a:r>
            <a:r>
              <a:rPr lang="en-US" sz="1800" dirty="0">
                <a:solidFill>
                  <a:schemeClr val="tx1"/>
                </a:solidFill>
                <a:effectLst/>
                <a:latin typeface="Cambria" panose="02040503050406030204" pitchFamily="18" charset="0"/>
                <a:ea typeface="Cambria" panose="02040503050406030204" pitchFamily="18" charset="0"/>
              </a:rPr>
              <a:t> </a:t>
            </a:r>
            <a:r>
              <a:rPr lang="en-US" sz="1800" dirty="0">
                <a:solidFill>
                  <a:srgbClr val="000000"/>
                </a:solidFill>
                <a:effectLst/>
                <a:latin typeface="Cambria" panose="02040503050406030204" pitchFamily="18" charset="0"/>
                <a:ea typeface="Cambria" panose="02040503050406030204" pitchFamily="18" charset="0"/>
              </a:rPr>
              <a:t>or by calling Debbie Fletcher at 703-488-8196.</a:t>
            </a:r>
            <a:endParaRPr lang="en-US" sz="1800" dirty="0">
              <a:effectLst/>
              <a:latin typeface="Cambria" panose="02040503050406030204" pitchFamily="18" charset="0"/>
              <a:ea typeface="Cambria" panose="02040503050406030204" pitchFamily="18" charset="0"/>
            </a:endParaRPr>
          </a:p>
          <a:p>
            <a:pPr algn="ctr"/>
            <a:endParaRPr lang="en-US" sz="1800" dirty="0">
              <a:effectLst/>
              <a:latin typeface="Calibri" panose="020F0502020204030204" pitchFamily="34" charset="0"/>
              <a:ea typeface="Calibri" panose="020F0502020204030204" pitchFamily="34" charset="0"/>
            </a:endParaRPr>
          </a:p>
          <a:p>
            <a:pPr algn="ctr"/>
            <a:endParaRPr lang="en-US" dirty="0"/>
          </a:p>
        </p:txBody>
      </p:sp>
      <p:sp>
        <p:nvSpPr>
          <p:cNvPr id="22" name="Rectangle 21">
            <a:extLst>
              <a:ext uri="{FF2B5EF4-FFF2-40B4-BE49-F238E27FC236}">
                <a16:creationId xmlns:a16="http://schemas.microsoft.com/office/drawing/2014/main" id="{5138B508-63E7-4D5C-9417-41EAB86A2314}"/>
              </a:ext>
            </a:extLst>
          </p:cNvPr>
          <p:cNvSpPr/>
          <p:nvPr/>
        </p:nvSpPr>
        <p:spPr>
          <a:xfrm>
            <a:off x="7024066" y="2475955"/>
            <a:ext cx="4843884" cy="1132873"/>
          </a:xfrm>
          <a:prstGeom prst="rect">
            <a:avLst/>
          </a:prstGeom>
          <a:solidFill>
            <a:srgbClr val="DC91A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350" dirty="0">
                <a:solidFill>
                  <a:srgbClr val="000000"/>
                </a:solidFill>
                <a:effectLst/>
                <a:latin typeface="Cambria" panose="02040503050406030204" pitchFamily="18" charset="0"/>
                <a:ea typeface="Cambria" panose="02040503050406030204" pitchFamily="18" charset="0"/>
              </a:rPr>
              <a:t>It depends. Social Security Disability </a:t>
            </a:r>
            <a:r>
              <a:rPr lang="en-US" sz="1350" dirty="0">
                <a:solidFill>
                  <a:srgbClr val="000000"/>
                </a:solidFill>
                <a:latin typeface="Cambria" panose="02040503050406030204" pitchFamily="18" charset="0"/>
                <a:ea typeface="Cambria" panose="02040503050406030204" pitchFamily="18" charset="0"/>
              </a:rPr>
              <a:t>I</a:t>
            </a:r>
            <a:r>
              <a:rPr lang="en-US" sz="1350" dirty="0">
                <a:solidFill>
                  <a:srgbClr val="000000"/>
                </a:solidFill>
                <a:effectLst/>
                <a:latin typeface="Cambria" panose="02040503050406030204" pitchFamily="18" charset="0"/>
                <a:ea typeface="Cambria" panose="02040503050406030204" pitchFamily="18" charset="0"/>
              </a:rPr>
              <a:t>ncome (SSI and SSDI) is </a:t>
            </a:r>
            <a:r>
              <a:rPr lang="en-US" sz="1350" u="sng" dirty="0">
                <a:solidFill>
                  <a:srgbClr val="000000"/>
                </a:solidFill>
                <a:effectLst/>
                <a:latin typeface="Cambria" panose="02040503050406030204" pitchFamily="18" charset="0"/>
                <a:ea typeface="Cambria" panose="02040503050406030204" pitchFamily="18" charset="0"/>
              </a:rPr>
              <a:t>not</a:t>
            </a:r>
            <a:r>
              <a:rPr lang="en-US" sz="1350" dirty="0">
                <a:solidFill>
                  <a:srgbClr val="000000"/>
                </a:solidFill>
                <a:effectLst/>
                <a:latin typeface="Cambria" panose="02040503050406030204" pitchFamily="18" charset="0"/>
                <a:ea typeface="Cambria" panose="02040503050406030204" pitchFamily="18" charset="0"/>
              </a:rPr>
              <a:t> counted when determining income eligibility for SCSEP.  However, regular social security income is counted.  Eligible participant income must fall under 125% of the Federal Poverty Level based on the household size.  </a:t>
            </a:r>
            <a:endParaRPr lang="en-US" sz="1350" dirty="0">
              <a:effectLst/>
              <a:latin typeface="Cambria" panose="02040503050406030204" pitchFamily="18" charset="0"/>
              <a:ea typeface="Cambria" panose="02040503050406030204" pitchFamily="18" charset="0"/>
            </a:endParaRPr>
          </a:p>
          <a:p>
            <a:pPr algn="ctr"/>
            <a:endParaRPr lang="en-US" dirty="0"/>
          </a:p>
        </p:txBody>
      </p:sp>
      <p:sp>
        <p:nvSpPr>
          <p:cNvPr id="23" name="Rectangle 22">
            <a:extLst>
              <a:ext uri="{FF2B5EF4-FFF2-40B4-BE49-F238E27FC236}">
                <a16:creationId xmlns:a16="http://schemas.microsoft.com/office/drawing/2014/main" id="{21279A67-34D2-444D-86A1-83A7D6270F72}"/>
              </a:ext>
            </a:extLst>
          </p:cNvPr>
          <p:cNvSpPr/>
          <p:nvPr/>
        </p:nvSpPr>
        <p:spPr>
          <a:xfrm>
            <a:off x="7024066" y="1208299"/>
            <a:ext cx="4843884" cy="1058778"/>
          </a:xfrm>
          <a:prstGeom prst="rect">
            <a:avLst/>
          </a:prstGeom>
          <a:solidFill>
            <a:srgbClr val="DC91A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No, you are not eligible for SCSEP if you are working any number of hours. </a:t>
            </a:r>
            <a:endParaRPr lang="en-US" sz="1800" dirty="0">
              <a:effectLst/>
              <a:latin typeface="Cambria" panose="02040503050406030204" pitchFamily="18" charset="0"/>
              <a:ea typeface="Cambria" panose="02040503050406030204" pitchFamily="18" charset="0"/>
            </a:endParaRPr>
          </a:p>
          <a:p>
            <a:pPr algn="ctr"/>
            <a:endParaRPr lang="en-US" dirty="0"/>
          </a:p>
        </p:txBody>
      </p:sp>
      <p:sp>
        <p:nvSpPr>
          <p:cNvPr id="18" name="TextBox 17">
            <a:extLst>
              <a:ext uri="{FF2B5EF4-FFF2-40B4-BE49-F238E27FC236}">
                <a16:creationId xmlns:a16="http://schemas.microsoft.com/office/drawing/2014/main" id="{E39EBF23-209B-4C85-8775-0CA1B411C0D6}"/>
              </a:ext>
            </a:extLst>
          </p:cNvPr>
          <p:cNvSpPr txBox="1"/>
          <p:nvPr/>
        </p:nvSpPr>
        <p:spPr>
          <a:xfrm>
            <a:off x="3105381" y="203702"/>
            <a:ext cx="5777068" cy="923330"/>
          </a:xfrm>
          <a:prstGeom prst="rect">
            <a:avLst/>
          </a:prstGeom>
          <a:noFill/>
        </p:spPr>
        <p:txBody>
          <a:bodyPr wrap="square" rtlCol="0">
            <a:spAutoFit/>
          </a:bodyPr>
          <a:lstStyle/>
          <a:p>
            <a:pPr algn="ctr"/>
            <a:r>
              <a:rPr lang="en-US" sz="3600" dirty="0">
                <a:solidFill>
                  <a:schemeClr val="bg1"/>
                </a:solidFill>
                <a:latin typeface="Cambria" panose="02040503050406030204" pitchFamily="18" charset="0"/>
                <a:ea typeface="Cambria" panose="02040503050406030204" pitchFamily="18" charset="0"/>
              </a:rPr>
              <a:t>Frequently Asked Questions</a:t>
            </a:r>
          </a:p>
          <a:p>
            <a:pPr algn="ctr"/>
            <a:endParaRPr lang="en-US" dirty="0"/>
          </a:p>
        </p:txBody>
      </p:sp>
      <p:sp>
        <p:nvSpPr>
          <p:cNvPr id="4" name="Arrow: Right 3">
            <a:extLst>
              <a:ext uri="{FF2B5EF4-FFF2-40B4-BE49-F238E27FC236}">
                <a16:creationId xmlns:a16="http://schemas.microsoft.com/office/drawing/2014/main" id="{BACB4825-9BB1-4345-B00D-146D8B890D83}"/>
              </a:ext>
            </a:extLst>
          </p:cNvPr>
          <p:cNvSpPr/>
          <p:nvPr/>
        </p:nvSpPr>
        <p:spPr>
          <a:xfrm>
            <a:off x="5121079" y="1482859"/>
            <a:ext cx="1745673" cy="470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FF8C4CB9-B0CB-48A6-A72F-F438ECF4B9FB}"/>
              </a:ext>
            </a:extLst>
          </p:cNvPr>
          <p:cNvSpPr/>
          <p:nvPr/>
        </p:nvSpPr>
        <p:spPr>
          <a:xfrm>
            <a:off x="5121082" y="2825905"/>
            <a:ext cx="1745673" cy="470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EF13852A-4A82-4D51-8936-5578CB2D543F}"/>
              </a:ext>
            </a:extLst>
          </p:cNvPr>
          <p:cNvSpPr/>
          <p:nvPr/>
        </p:nvSpPr>
        <p:spPr>
          <a:xfrm>
            <a:off x="5121081" y="4116614"/>
            <a:ext cx="1745673" cy="470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00C8CE88-40CF-4933-AD6E-78B0E73B4132}"/>
              </a:ext>
            </a:extLst>
          </p:cNvPr>
          <p:cNvSpPr/>
          <p:nvPr/>
        </p:nvSpPr>
        <p:spPr>
          <a:xfrm>
            <a:off x="5121080" y="5446741"/>
            <a:ext cx="1745673" cy="470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518057"/>
      </p:ext>
    </p:extLst>
  </p:cSld>
  <p:clrMapOvr>
    <a:masterClrMapping/>
  </p:clrMapOvr>
</p:sld>
</file>

<file path=ppt/theme/theme1.xml><?xml version="1.0" encoding="utf-8"?>
<a:theme xmlns:a="http://schemas.openxmlformats.org/drawingml/2006/main" name="Cover and End Slide Master">
  <a:themeElements>
    <a:clrScheme name="2018-Education">
      <a:dk1>
        <a:sysClr val="windowText" lastClr="000000"/>
      </a:dk1>
      <a:lt1>
        <a:sysClr val="window" lastClr="FFFFFF"/>
      </a:lt1>
      <a:dk2>
        <a:srgbClr val="44546A"/>
      </a:dk2>
      <a:lt2>
        <a:srgbClr val="E7E6E6"/>
      </a:lt2>
      <a:accent1>
        <a:srgbClr val="FEB7D8"/>
      </a:accent1>
      <a:accent2>
        <a:srgbClr val="262626"/>
      </a:accent2>
      <a:accent3>
        <a:srgbClr val="FEB7D8"/>
      </a:accent3>
      <a:accent4>
        <a:srgbClr val="262626"/>
      </a:accent4>
      <a:accent5>
        <a:srgbClr val="FEB7D8"/>
      </a:accent5>
      <a:accent6>
        <a:srgbClr val="262626"/>
      </a:accent6>
      <a:hlink>
        <a:srgbClr val="D70265"/>
      </a:hlink>
      <a:folHlink>
        <a:srgbClr val="D70265"/>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8-Education">
      <a:dk1>
        <a:sysClr val="windowText" lastClr="000000"/>
      </a:dk1>
      <a:lt1>
        <a:sysClr val="window" lastClr="FFFFFF"/>
      </a:lt1>
      <a:dk2>
        <a:srgbClr val="44546A"/>
      </a:dk2>
      <a:lt2>
        <a:srgbClr val="E7E6E6"/>
      </a:lt2>
      <a:accent1>
        <a:srgbClr val="FEB7D8"/>
      </a:accent1>
      <a:accent2>
        <a:srgbClr val="262626"/>
      </a:accent2>
      <a:accent3>
        <a:srgbClr val="FEB7D8"/>
      </a:accent3>
      <a:accent4>
        <a:srgbClr val="262626"/>
      </a:accent4>
      <a:accent5>
        <a:srgbClr val="FEB7D8"/>
      </a:accent5>
      <a:accent6>
        <a:srgbClr val="262626"/>
      </a:accent6>
      <a:hlink>
        <a:srgbClr val="3F3F3F"/>
      </a:hlink>
      <a:folHlink>
        <a:srgbClr val="3F3F3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2018-Education">
      <a:dk1>
        <a:sysClr val="windowText" lastClr="000000"/>
      </a:dk1>
      <a:lt1>
        <a:sysClr val="window" lastClr="FFFFFF"/>
      </a:lt1>
      <a:dk2>
        <a:srgbClr val="44546A"/>
      </a:dk2>
      <a:lt2>
        <a:srgbClr val="E7E6E6"/>
      </a:lt2>
      <a:accent1>
        <a:srgbClr val="FEB7D8"/>
      </a:accent1>
      <a:accent2>
        <a:srgbClr val="262626"/>
      </a:accent2>
      <a:accent3>
        <a:srgbClr val="FEB7D8"/>
      </a:accent3>
      <a:accent4>
        <a:srgbClr val="262626"/>
      </a:accent4>
      <a:accent5>
        <a:srgbClr val="FEB7D8"/>
      </a:accent5>
      <a:accent6>
        <a:srgbClr val="262626"/>
      </a:accent6>
      <a:hlink>
        <a:srgbClr val="3F3F3F"/>
      </a:hlink>
      <a:folHlink>
        <a:srgbClr val="3F3F3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33">
      <a:dk1>
        <a:srgbClr val="000000"/>
      </a:dk1>
      <a:lt1>
        <a:sysClr val="window" lastClr="FFFFFF"/>
      </a:lt1>
      <a:dk2>
        <a:srgbClr val="5E5E5E"/>
      </a:dk2>
      <a:lt2>
        <a:srgbClr val="DDDDDD"/>
      </a:lt2>
      <a:accent1>
        <a:srgbClr val="AE1E56"/>
      </a:accent1>
      <a:accent2>
        <a:srgbClr val="AE1E56"/>
      </a:accent2>
      <a:accent3>
        <a:srgbClr val="720000"/>
      </a:accent3>
      <a:accent4>
        <a:srgbClr val="FE2828"/>
      </a:accent4>
      <a:accent5>
        <a:srgbClr val="990000"/>
      </a:accent5>
      <a:accent6>
        <a:srgbClr val="990000"/>
      </a:accent6>
      <a:hlink>
        <a:srgbClr val="FF0000"/>
      </a:hlink>
      <a:folHlink>
        <a:srgbClr val="C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38471</TotalTime>
  <Words>1428</Words>
  <Application>Microsoft Office PowerPoint</Application>
  <PresentationFormat>Widescreen</PresentationFormat>
  <Paragraphs>147</Paragraphs>
  <Slides>11</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Calibri</vt:lpstr>
      <vt:lpstr>Calibri Light</vt:lpstr>
      <vt:lpstr>Cambria</vt:lpstr>
      <vt:lpstr>Crimson-Roman</vt:lpstr>
      <vt:lpstr>Franklin Gothic Book</vt:lpstr>
      <vt:lpstr>Rockwell</vt:lpstr>
      <vt:lpstr>Segoe UI</vt:lpstr>
      <vt:lpstr>Wingdings</vt:lpstr>
      <vt:lpstr>Cover and End Slide Master</vt:lpstr>
      <vt:lpstr>Contents Slide Master</vt:lpstr>
      <vt:lpstr>Section Break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Siam, Linda A</cp:lastModifiedBy>
  <cp:revision>194</cp:revision>
  <dcterms:created xsi:type="dcterms:W3CDTF">2018-04-24T17:14:44Z</dcterms:created>
  <dcterms:modified xsi:type="dcterms:W3CDTF">2023-05-02T20:11:48Z</dcterms:modified>
</cp:coreProperties>
</file>