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31" r:id="rId2"/>
    <p:sldId id="284" r:id="rId3"/>
    <p:sldId id="352" r:id="rId4"/>
    <p:sldId id="355" r:id="rId5"/>
    <p:sldId id="338" r:id="rId6"/>
    <p:sldId id="345" r:id="rId7"/>
    <p:sldId id="346" r:id="rId8"/>
    <p:sldId id="347" r:id="rId9"/>
    <p:sldId id="348" r:id="rId10"/>
    <p:sldId id="349" r:id="rId11"/>
    <p:sldId id="351" r:id="rId12"/>
    <p:sldId id="350" r:id="rId13"/>
    <p:sldId id="344" r:id="rId14"/>
    <p:sldId id="32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1F190-41D8-4CE6-AE8C-8A253F9C7C93}" v="54" dt="2023-05-02T17:21:46.0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autoAdjust="0"/>
    <p:restoredTop sz="96469" autoAdjust="0"/>
  </p:normalViewPr>
  <p:slideViewPr>
    <p:cSldViewPr snapToGrid="0">
      <p:cViewPr varScale="1">
        <p:scale>
          <a:sx n="86" d="100"/>
          <a:sy n="86" d="100"/>
        </p:scale>
        <p:origin x="114"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emick" userId="80b3f6f4-ba71-4d50-a175-6cdca9b1883a" providerId="ADAL" clId="{43A1F190-41D8-4CE6-AE8C-8A253F9C7C93}"/>
    <pc:docChg chg="undo custSel addSld delSld modSld sldOrd">
      <pc:chgData name="David Remick" userId="80b3f6f4-ba71-4d50-a175-6cdca9b1883a" providerId="ADAL" clId="{43A1F190-41D8-4CE6-AE8C-8A253F9C7C93}" dt="2023-05-02T19:20:10.111" v="864" actId="47"/>
      <pc:docMkLst>
        <pc:docMk/>
      </pc:docMkLst>
      <pc:sldChg chg="addSp delSp modSp del mod ord delAnim">
        <pc:chgData name="David Remick" userId="80b3f6f4-ba71-4d50-a175-6cdca9b1883a" providerId="ADAL" clId="{43A1F190-41D8-4CE6-AE8C-8A253F9C7C93}" dt="2023-05-02T14:36:19.715" v="162" actId="47"/>
        <pc:sldMkLst>
          <pc:docMk/>
          <pc:sldMk cId="297248404" sldId="256"/>
        </pc:sldMkLst>
        <pc:spChg chg="mod">
          <ac:chgData name="David Remick" userId="80b3f6f4-ba71-4d50-a175-6cdca9b1883a" providerId="ADAL" clId="{43A1F190-41D8-4CE6-AE8C-8A253F9C7C93}" dt="2023-05-02T14:28:07.125" v="53" actId="20577"/>
          <ac:spMkLst>
            <pc:docMk/>
            <pc:sldMk cId="297248404" sldId="256"/>
            <ac:spMk id="2" creationId="{03526759-1132-4548-91EA-886D78A5C19B}"/>
          </ac:spMkLst>
        </pc:spChg>
        <pc:spChg chg="del">
          <ac:chgData name="David Remick" userId="80b3f6f4-ba71-4d50-a175-6cdca9b1883a" providerId="ADAL" clId="{43A1F190-41D8-4CE6-AE8C-8A253F9C7C93}" dt="2023-05-02T14:28:12.714" v="54" actId="478"/>
          <ac:spMkLst>
            <pc:docMk/>
            <pc:sldMk cId="297248404" sldId="256"/>
            <ac:spMk id="3" creationId="{A34C2E83-3D50-4601-B236-4D7AA1406AD0}"/>
          </ac:spMkLst>
        </pc:spChg>
        <pc:spChg chg="add del mod">
          <ac:chgData name="David Remick" userId="80b3f6f4-ba71-4d50-a175-6cdca9b1883a" providerId="ADAL" clId="{43A1F190-41D8-4CE6-AE8C-8A253F9C7C93}" dt="2023-05-02T14:28:20.782" v="55" actId="478"/>
          <ac:spMkLst>
            <pc:docMk/>
            <pc:sldMk cId="297248404" sldId="256"/>
            <ac:spMk id="6" creationId="{396D06A7-1F2B-B106-5827-119BEA60286D}"/>
          </ac:spMkLst>
        </pc:spChg>
      </pc:sldChg>
      <pc:sldChg chg="del ord">
        <pc:chgData name="David Remick" userId="80b3f6f4-ba71-4d50-a175-6cdca9b1883a" providerId="ADAL" clId="{43A1F190-41D8-4CE6-AE8C-8A253F9C7C93}" dt="2023-05-02T14:26:15.990" v="26" actId="47"/>
        <pc:sldMkLst>
          <pc:docMk/>
          <pc:sldMk cId="1568843501" sldId="277"/>
        </pc:sldMkLst>
      </pc:sldChg>
      <pc:sldChg chg="del">
        <pc:chgData name="David Remick" userId="80b3f6f4-ba71-4d50-a175-6cdca9b1883a" providerId="ADAL" clId="{43A1F190-41D8-4CE6-AE8C-8A253F9C7C93}" dt="2023-05-02T14:29:01.489" v="59" actId="47"/>
        <pc:sldMkLst>
          <pc:docMk/>
          <pc:sldMk cId="2273900001" sldId="325"/>
        </pc:sldMkLst>
      </pc:sldChg>
      <pc:sldChg chg="delSp modSp add del mod setBg delDesignElem">
        <pc:chgData name="David Remick" userId="80b3f6f4-ba71-4d50-a175-6cdca9b1883a" providerId="ADAL" clId="{43A1F190-41D8-4CE6-AE8C-8A253F9C7C93}" dt="2023-05-02T15:01:32.580" v="410" actId="404"/>
        <pc:sldMkLst>
          <pc:docMk/>
          <pc:sldMk cId="1284403749" sldId="328"/>
        </pc:sldMkLst>
        <pc:spChg chg="mod">
          <ac:chgData name="David Remick" userId="80b3f6f4-ba71-4d50-a175-6cdca9b1883a" providerId="ADAL" clId="{43A1F190-41D8-4CE6-AE8C-8A253F9C7C93}" dt="2023-05-02T15:01:32.580" v="410" actId="404"/>
          <ac:spMkLst>
            <pc:docMk/>
            <pc:sldMk cId="1284403749" sldId="328"/>
            <ac:spMk id="2" creationId="{03526759-1132-4548-91EA-886D78A5C19B}"/>
          </ac:spMkLst>
        </pc:spChg>
        <pc:spChg chg="del">
          <ac:chgData name="David Remick" userId="80b3f6f4-ba71-4d50-a175-6cdca9b1883a" providerId="ADAL" clId="{43A1F190-41D8-4CE6-AE8C-8A253F9C7C93}" dt="2023-05-02T15:00:59.618" v="403"/>
          <ac:spMkLst>
            <pc:docMk/>
            <pc:sldMk cId="1284403749" sldId="328"/>
            <ac:spMk id="13" creationId="{E91DC736-0EF8-4F87-9146-EBF1D2EE4D3D}"/>
          </ac:spMkLst>
        </pc:spChg>
        <pc:spChg chg="del">
          <ac:chgData name="David Remick" userId="80b3f6f4-ba71-4d50-a175-6cdca9b1883a" providerId="ADAL" clId="{43A1F190-41D8-4CE6-AE8C-8A253F9C7C93}" dt="2023-05-02T15:00:59.618" v="403"/>
          <ac:spMkLst>
            <pc:docMk/>
            <pc:sldMk cId="1284403749" sldId="328"/>
            <ac:spMk id="15" creationId="{097CD68E-23E3-4007-8847-CD0944C4F7BE}"/>
          </ac:spMkLst>
        </pc:spChg>
        <pc:spChg chg="del">
          <ac:chgData name="David Remick" userId="80b3f6f4-ba71-4d50-a175-6cdca9b1883a" providerId="ADAL" clId="{43A1F190-41D8-4CE6-AE8C-8A253F9C7C93}" dt="2023-05-02T15:00:59.618" v="403"/>
          <ac:spMkLst>
            <pc:docMk/>
            <pc:sldMk cId="1284403749" sldId="328"/>
            <ac:spMk id="17" creationId="{AF2F604E-43BE-4DC3-B983-E071523364F8}"/>
          </ac:spMkLst>
        </pc:spChg>
        <pc:spChg chg="del">
          <ac:chgData name="David Remick" userId="80b3f6f4-ba71-4d50-a175-6cdca9b1883a" providerId="ADAL" clId="{43A1F190-41D8-4CE6-AE8C-8A253F9C7C93}" dt="2023-05-02T15:00:59.618" v="403"/>
          <ac:spMkLst>
            <pc:docMk/>
            <pc:sldMk cId="1284403749" sldId="328"/>
            <ac:spMk id="19" creationId="{08C9B587-E65E-4B52-B37C-ABEBB6E87928}"/>
          </ac:spMkLst>
        </pc:spChg>
      </pc:sldChg>
      <pc:sldChg chg="modSp mod">
        <pc:chgData name="David Remick" userId="80b3f6f4-ba71-4d50-a175-6cdca9b1883a" providerId="ADAL" clId="{43A1F190-41D8-4CE6-AE8C-8A253F9C7C93}" dt="2023-05-02T14:42:59.802" v="347" actId="1035"/>
        <pc:sldMkLst>
          <pc:docMk/>
          <pc:sldMk cId="3996423131" sldId="331"/>
        </pc:sldMkLst>
        <pc:spChg chg="mod">
          <ac:chgData name="David Remick" userId="80b3f6f4-ba71-4d50-a175-6cdca9b1883a" providerId="ADAL" clId="{43A1F190-41D8-4CE6-AE8C-8A253F9C7C93}" dt="2023-05-02T14:42:59.802" v="347" actId="1035"/>
          <ac:spMkLst>
            <pc:docMk/>
            <pc:sldMk cId="3996423131" sldId="331"/>
            <ac:spMk id="2" creationId="{00000000-0000-0000-0000-000000000000}"/>
          </ac:spMkLst>
        </pc:spChg>
        <pc:spChg chg="mod">
          <ac:chgData name="David Remick" userId="80b3f6f4-ba71-4d50-a175-6cdca9b1883a" providerId="ADAL" clId="{43A1F190-41D8-4CE6-AE8C-8A253F9C7C93}" dt="2023-05-02T14:42:34.811" v="336" actId="1036"/>
          <ac:spMkLst>
            <pc:docMk/>
            <pc:sldMk cId="3996423131" sldId="331"/>
            <ac:spMk id="3" creationId="{00000000-0000-0000-0000-000000000000}"/>
          </ac:spMkLst>
        </pc:spChg>
      </pc:sldChg>
      <pc:sldChg chg="del">
        <pc:chgData name="David Remick" userId="80b3f6f4-ba71-4d50-a175-6cdca9b1883a" providerId="ADAL" clId="{43A1F190-41D8-4CE6-AE8C-8A253F9C7C93}" dt="2023-05-02T14:28:29.913" v="56" actId="47"/>
        <pc:sldMkLst>
          <pc:docMk/>
          <pc:sldMk cId="759454322" sldId="334"/>
        </pc:sldMkLst>
      </pc:sldChg>
      <pc:sldChg chg="del">
        <pc:chgData name="David Remick" userId="80b3f6f4-ba71-4d50-a175-6cdca9b1883a" providerId="ADAL" clId="{43A1F190-41D8-4CE6-AE8C-8A253F9C7C93}" dt="2023-05-02T14:29:03.732" v="60" actId="47"/>
        <pc:sldMkLst>
          <pc:docMk/>
          <pc:sldMk cId="2576859551" sldId="335"/>
        </pc:sldMkLst>
      </pc:sldChg>
      <pc:sldChg chg="del">
        <pc:chgData name="David Remick" userId="80b3f6f4-ba71-4d50-a175-6cdca9b1883a" providerId="ADAL" clId="{43A1F190-41D8-4CE6-AE8C-8A253F9C7C93}" dt="2023-05-02T14:36:05.459" v="159" actId="47"/>
        <pc:sldMkLst>
          <pc:docMk/>
          <pc:sldMk cId="1028984475" sldId="336"/>
        </pc:sldMkLst>
      </pc:sldChg>
      <pc:sldChg chg="del">
        <pc:chgData name="David Remick" userId="80b3f6f4-ba71-4d50-a175-6cdca9b1883a" providerId="ADAL" clId="{43A1F190-41D8-4CE6-AE8C-8A253F9C7C93}" dt="2023-05-02T14:36:08.042" v="160" actId="47"/>
        <pc:sldMkLst>
          <pc:docMk/>
          <pc:sldMk cId="4028685563" sldId="337"/>
        </pc:sldMkLst>
      </pc:sldChg>
      <pc:sldChg chg="addSp delSp modSp mod">
        <pc:chgData name="David Remick" userId="80b3f6f4-ba71-4d50-a175-6cdca9b1883a" providerId="ADAL" clId="{43A1F190-41D8-4CE6-AE8C-8A253F9C7C93}" dt="2023-05-02T14:33:11.121" v="157" actId="20577"/>
        <pc:sldMkLst>
          <pc:docMk/>
          <pc:sldMk cId="3403189930" sldId="338"/>
        </pc:sldMkLst>
        <pc:spChg chg="mod">
          <ac:chgData name="David Remick" userId="80b3f6f4-ba71-4d50-a175-6cdca9b1883a" providerId="ADAL" clId="{43A1F190-41D8-4CE6-AE8C-8A253F9C7C93}" dt="2023-05-02T14:29:18.158" v="80" actId="20577"/>
          <ac:spMkLst>
            <pc:docMk/>
            <pc:sldMk cId="3403189930" sldId="338"/>
            <ac:spMk id="3" creationId="{00000000-0000-0000-0000-000000000000}"/>
          </ac:spMkLst>
        </pc:spChg>
        <pc:spChg chg="mod">
          <ac:chgData name="David Remick" userId="80b3f6f4-ba71-4d50-a175-6cdca9b1883a" providerId="ADAL" clId="{43A1F190-41D8-4CE6-AE8C-8A253F9C7C93}" dt="2023-05-02T14:33:11.121" v="157" actId="20577"/>
          <ac:spMkLst>
            <pc:docMk/>
            <pc:sldMk cId="3403189930" sldId="338"/>
            <ac:spMk id="4" creationId="{00000000-0000-0000-0000-000000000000}"/>
          </ac:spMkLst>
        </pc:spChg>
        <pc:spChg chg="mod">
          <ac:chgData name="David Remick" userId="80b3f6f4-ba71-4d50-a175-6cdca9b1883a" providerId="ADAL" clId="{43A1F190-41D8-4CE6-AE8C-8A253F9C7C93}" dt="2023-05-02T14:31:57.400" v="147" actId="1076"/>
          <ac:spMkLst>
            <pc:docMk/>
            <pc:sldMk cId="3403189930" sldId="338"/>
            <ac:spMk id="8" creationId="{F09F7D7F-ED99-4AB4-9BF2-44A140A90946}"/>
          </ac:spMkLst>
        </pc:spChg>
        <pc:picChg chg="add mod">
          <ac:chgData name="David Remick" userId="80b3f6f4-ba71-4d50-a175-6cdca9b1883a" providerId="ADAL" clId="{43A1F190-41D8-4CE6-AE8C-8A253F9C7C93}" dt="2023-05-02T14:31:53.976" v="146" actId="14100"/>
          <ac:picMkLst>
            <pc:docMk/>
            <pc:sldMk cId="3403189930" sldId="338"/>
            <ac:picMk id="5" creationId="{E2DC6323-CB74-23EE-BEE8-5D9100DB30B1}"/>
          </ac:picMkLst>
        </pc:picChg>
        <pc:picChg chg="del">
          <ac:chgData name="David Remick" userId="80b3f6f4-ba71-4d50-a175-6cdca9b1883a" providerId="ADAL" clId="{43A1F190-41D8-4CE6-AE8C-8A253F9C7C93}" dt="2023-05-02T14:29:23.271" v="81" actId="478"/>
          <ac:picMkLst>
            <pc:docMk/>
            <pc:sldMk cId="3403189930" sldId="338"/>
            <ac:picMk id="6" creationId="{025F943E-6DBA-4249-BDA6-937E4B020CD5}"/>
          </ac:picMkLst>
        </pc:picChg>
      </pc:sldChg>
      <pc:sldChg chg="del">
        <pc:chgData name="David Remick" userId="80b3f6f4-ba71-4d50-a175-6cdca9b1883a" providerId="ADAL" clId="{43A1F190-41D8-4CE6-AE8C-8A253F9C7C93}" dt="2023-05-02T14:36:04.037" v="158" actId="47"/>
        <pc:sldMkLst>
          <pc:docMk/>
          <pc:sldMk cId="2669995100" sldId="339"/>
        </pc:sldMkLst>
      </pc:sldChg>
      <pc:sldChg chg="del">
        <pc:chgData name="David Remick" userId="80b3f6f4-ba71-4d50-a175-6cdca9b1883a" providerId="ADAL" clId="{43A1F190-41D8-4CE6-AE8C-8A253F9C7C93}" dt="2023-05-02T14:28:59.319" v="58" actId="47"/>
        <pc:sldMkLst>
          <pc:docMk/>
          <pc:sldMk cId="2255654438" sldId="341"/>
        </pc:sldMkLst>
      </pc:sldChg>
      <pc:sldChg chg="del">
        <pc:chgData name="David Remick" userId="80b3f6f4-ba71-4d50-a175-6cdca9b1883a" providerId="ADAL" clId="{43A1F190-41D8-4CE6-AE8C-8A253F9C7C93}" dt="2023-05-02T14:28:31.980" v="57" actId="47"/>
        <pc:sldMkLst>
          <pc:docMk/>
          <pc:sldMk cId="3839621480" sldId="342"/>
        </pc:sldMkLst>
      </pc:sldChg>
      <pc:sldChg chg="modSp new del mod">
        <pc:chgData name="David Remick" userId="80b3f6f4-ba71-4d50-a175-6cdca9b1883a" providerId="ADAL" clId="{43A1F190-41D8-4CE6-AE8C-8A253F9C7C93}" dt="2023-05-02T19:20:10.111" v="864" actId="47"/>
        <pc:sldMkLst>
          <pc:docMk/>
          <pc:sldMk cId="3998932089" sldId="343"/>
        </pc:sldMkLst>
        <pc:spChg chg="mod">
          <ac:chgData name="David Remick" userId="80b3f6f4-ba71-4d50-a175-6cdca9b1883a" providerId="ADAL" clId="{43A1F190-41D8-4CE6-AE8C-8A253F9C7C93}" dt="2023-05-02T14:25:25.309" v="21" actId="20577"/>
          <ac:spMkLst>
            <pc:docMk/>
            <pc:sldMk cId="3998932089" sldId="343"/>
            <ac:spMk id="2" creationId="{0430238E-788D-F8B0-49F5-D92C2BBB2CBB}"/>
          </ac:spMkLst>
        </pc:spChg>
        <pc:spChg chg="mod">
          <ac:chgData name="David Remick" userId="80b3f6f4-ba71-4d50-a175-6cdca9b1883a" providerId="ADAL" clId="{43A1F190-41D8-4CE6-AE8C-8A253F9C7C93}" dt="2023-05-02T17:21:46.082" v="861"/>
          <ac:spMkLst>
            <pc:docMk/>
            <pc:sldMk cId="3998932089" sldId="343"/>
            <ac:spMk id="3" creationId="{77DA4FD3-2CFA-03C4-8FA9-5A24573663BF}"/>
          </ac:spMkLst>
        </pc:spChg>
      </pc:sldChg>
      <pc:sldChg chg="modSp new mod">
        <pc:chgData name="David Remick" userId="80b3f6f4-ba71-4d50-a175-6cdca9b1883a" providerId="ADAL" clId="{43A1F190-41D8-4CE6-AE8C-8A253F9C7C93}" dt="2023-05-02T14:38:42.433" v="214" actId="20577"/>
        <pc:sldMkLst>
          <pc:docMk/>
          <pc:sldMk cId="3042461910" sldId="344"/>
        </pc:sldMkLst>
        <pc:spChg chg="mod">
          <ac:chgData name="David Remick" userId="80b3f6f4-ba71-4d50-a175-6cdca9b1883a" providerId="ADAL" clId="{43A1F190-41D8-4CE6-AE8C-8A253F9C7C93}" dt="2023-05-02T14:37:29.783" v="179" actId="20577"/>
          <ac:spMkLst>
            <pc:docMk/>
            <pc:sldMk cId="3042461910" sldId="344"/>
            <ac:spMk id="2" creationId="{384F7D84-47D5-9E14-3980-9DCC1346B6D4}"/>
          </ac:spMkLst>
        </pc:spChg>
        <pc:spChg chg="mod">
          <ac:chgData name="David Remick" userId="80b3f6f4-ba71-4d50-a175-6cdca9b1883a" providerId="ADAL" clId="{43A1F190-41D8-4CE6-AE8C-8A253F9C7C93}" dt="2023-05-02T14:38:42.433" v="214" actId="20577"/>
          <ac:spMkLst>
            <pc:docMk/>
            <pc:sldMk cId="3042461910" sldId="344"/>
            <ac:spMk id="3" creationId="{340DBDA4-FFE3-8A4A-9E66-25F697F73662}"/>
          </ac:spMkLst>
        </pc:spChg>
      </pc:sldChg>
      <pc:sldChg chg="addSp delSp modSp new mod">
        <pc:chgData name="David Remick" userId="80b3f6f4-ba71-4d50-a175-6cdca9b1883a" providerId="ADAL" clId="{43A1F190-41D8-4CE6-AE8C-8A253F9C7C93}" dt="2023-05-02T14:41:51.052" v="299" actId="208"/>
        <pc:sldMkLst>
          <pc:docMk/>
          <pc:sldMk cId="384177632" sldId="345"/>
        </pc:sldMkLst>
        <pc:spChg chg="mod">
          <ac:chgData name="David Remick" userId="80b3f6f4-ba71-4d50-a175-6cdca9b1883a" providerId="ADAL" clId="{43A1F190-41D8-4CE6-AE8C-8A253F9C7C93}" dt="2023-05-02T14:41:51.052" v="299" actId="208"/>
          <ac:spMkLst>
            <pc:docMk/>
            <pc:sldMk cId="384177632" sldId="345"/>
            <ac:spMk id="2" creationId="{AA2901C6-3CDF-1C77-AC3D-034D08441F13}"/>
          </ac:spMkLst>
        </pc:spChg>
        <pc:spChg chg="del">
          <ac:chgData name="David Remick" userId="80b3f6f4-ba71-4d50-a175-6cdca9b1883a" providerId="ADAL" clId="{43A1F190-41D8-4CE6-AE8C-8A253F9C7C93}" dt="2023-05-02T14:39:43.482" v="216" actId="478"/>
          <ac:spMkLst>
            <pc:docMk/>
            <pc:sldMk cId="384177632" sldId="345"/>
            <ac:spMk id="3" creationId="{8C6153B6-5B46-8AE6-90A3-D84CC14E0DB0}"/>
          </ac:spMkLst>
        </pc:spChg>
        <pc:picChg chg="add mod ord modCrop">
          <ac:chgData name="David Remick" userId="80b3f6f4-ba71-4d50-a175-6cdca9b1883a" providerId="ADAL" clId="{43A1F190-41D8-4CE6-AE8C-8A253F9C7C93}" dt="2023-05-02T14:41:14.435" v="266" actId="167"/>
          <ac:picMkLst>
            <pc:docMk/>
            <pc:sldMk cId="384177632" sldId="345"/>
            <ac:picMk id="5" creationId="{D0F077D5-EED4-FF6B-3894-E1168E3D3E7C}"/>
          </ac:picMkLst>
        </pc:picChg>
      </pc:sldChg>
      <pc:sldChg chg="add">
        <pc:chgData name="David Remick" userId="80b3f6f4-ba71-4d50-a175-6cdca9b1883a" providerId="ADAL" clId="{43A1F190-41D8-4CE6-AE8C-8A253F9C7C93}" dt="2023-05-02T14:42:03.112" v="300"/>
        <pc:sldMkLst>
          <pc:docMk/>
          <pc:sldMk cId="3654136618" sldId="346"/>
        </pc:sldMkLst>
      </pc:sldChg>
      <pc:sldChg chg="addSp delSp modSp new mod">
        <pc:chgData name="David Remick" userId="80b3f6f4-ba71-4d50-a175-6cdca9b1883a" providerId="ADAL" clId="{43A1F190-41D8-4CE6-AE8C-8A253F9C7C93}" dt="2023-05-02T14:47:13.274" v="363" actId="14100"/>
        <pc:sldMkLst>
          <pc:docMk/>
          <pc:sldMk cId="2654825026" sldId="347"/>
        </pc:sldMkLst>
        <pc:spChg chg="del">
          <ac:chgData name="David Remick" userId="80b3f6f4-ba71-4d50-a175-6cdca9b1883a" providerId="ADAL" clId="{43A1F190-41D8-4CE6-AE8C-8A253F9C7C93}" dt="2023-05-02T14:46:44.931" v="356" actId="478"/>
          <ac:spMkLst>
            <pc:docMk/>
            <pc:sldMk cId="2654825026" sldId="347"/>
            <ac:spMk id="2" creationId="{2C645610-0254-2693-28A5-9B2F97A2101A}"/>
          </ac:spMkLst>
        </pc:spChg>
        <pc:spChg chg="del">
          <ac:chgData name="David Remick" userId="80b3f6f4-ba71-4d50-a175-6cdca9b1883a" providerId="ADAL" clId="{43A1F190-41D8-4CE6-AE8C-8A253F9C7C93}" dt="2023-05-02T14:46:44.931" v="356" actId="478"/>
          <ac:spMkLst>
            <pc:docMk/>
            <pc:sldMk cId="2654825026" sldId="347"/>
            <ac:spMk id="3" creationId="{21B233F4-CF45-1C38-6F41-B6A22672EA0E}"/>
          </ac:spMkLst>
        </pc:spChg>
        <pc:picChg chg="add mod modCrop">
          <ac:chgData name="David Remick" userId="80b3f6f4-ba71-4d50-a175-6cdca9b1883a" providerId="ADAL" clId="{43A1F190-41D8-4CE6-AE8C-8A253F9C7C93}" dt="2023-05-02T14:47:13.274" v="363" actId="14100"/>
          <ac:picMkLst>
            <pc:docMk/>
            <pc:sldMk cId="2654825026" sldId="347"/>
            <ac:picMk id="5" creationId="{803C92C2-94B3-A76F-7F00-9F2733FD534E}"/>
          </ac:picMkLst>
        </pc:picChg>
      </pc:sldChg>
      <pc:sldChg chg="add">
        <pc:chgData name="David Remick" userId="80b3f6f4-ba71-4d50-a175-6cdca9b1883a" providerId="ADAL" clId="{43A1F190-41D8-4CE6-AE8C-8A253F9C7C93}" dt="2023-05-02T14:47:25.784" v="364"/>
        <pc:sldMkLst>
          <pc:docMk/>
          <pc:sldMk cId="3050986823" sldId="348"/>
        </pc:sldMkLst>
      </pc:sldChg>
      <pc:sldChg chg="addSp delSp modSp new mod">
        <pc:chgData name="David Remick" userId="80b3f6f4-ba71-4d50-a175-6cdca9b1883a" providerId="ADAL" clId="{43A1F190-41D8-4CE6-AE8C-8A253F9C7C93}" dt="2023-05-02T14:48:41.850" v="373" actId="14100"/>
        <pc:sldMkLst>
          <pc:docMk/>
          <pc:sldMk cId="3387879975" sldId="349"/>
        </pc:sldMkLst>
        <pc:spChg chg="del">
          <ac:chgData name="David Remick" userId="80b3f6f4-ba71-4d50-a175-6cdca9b1883a" providerId="ADAL" clId="{43A1F190-41D8-4CE6-AE8C-8A253F9C7C93}" dt="2023-05-02T14:48:10.816" v="366" actId="478"/>
          <ac:spMkLst>
            <pc:docMk/>
            <pc:sldMk cId="3387879975" sldId="349"/>
            <ac:spMk id="2" creationId="{716E5EFB-6C5E-D7AB-10CF-BB36C830E640}"/>
          </ac:spMkLst>
        </pc:spChg>
        <pc:spChg chg="del">
          <ac:chgData name="David Remick" userId="80b3f6f4-ba71-4d50-a175-6cdca9b1883a" providerId="ADAL" clId="{43A1F190-41D8-4CE6-AE8C-8A253F9C7C93}" dt="2023-05-02T14:48:10.816" v="366" actId="478"/>
          <ac:spMkLst>
            <pc:docMk/>
            <pc:sldMk cId="3387879975" sldId="349"/>
            <ac:spMk id="3" creationId="{C7DC9DBA-6F53-E75F-F772-03896F93A0C9}"/>
          </ac:spMkLst>
        </pc:spChg>
        <pc:picChg chg="add mod modCrop">
          <ac:chgData name="David Remick" userId="80b3f6f4-ba71-4d50-a175-6cdca9b1883a" providerId="ADAL" clId="{43A1F190-41D8-4CE6-AE8C-8A253F9C7C93}" dt="2023-05-02T14:48:41.850" v="373" actId="14100"/>
          <ac:picMkLst>
            <pc:docMk/>
            <pc:sldMk cId="3387879975" sldId="349"/>
            <ac:picMk id="5" creationId="{182B0DCE-379C-BB89-954A-E27B64D9F182}"/>
          </ac:picMkLst>
        </pc:picChg>
      </pc:sldChg>
      <pc:sldChg chg="add">
        <pc:chgData name="David Remick" userId="80b3f6f4-ba71-4d50-a175-6cdca9b1883a" providerId="ADAL" clId="{43A1F190-41D8-4CE6-AE8C-8A253F9C7C93}" dt="2023-05-02T14:48:57.057" v="374"/>
        <pc:sldMkLst>
          <pc:docMk/>
          <pc:sldMk cId="2542384035" sldId="350"/>
        </pc:sldMkLst>
      </pc:sldChg>
      <pc:sldChg chg="addSp delSp modSp new mod">
        <pc:chgData name="David Remick" userId="80b3f6f4-ba71-4d50-a175-6cdca9b1883a" providerId="ADAL" clId="{43A1F190-41D8-4CE6-AE8C-8A253F9C7C93}" dt="2023-05-02T14:52:13.977" v="387" actId="1076"/>
        <pc:sldMkLst>
          <pc:docMk/>
          <pc:sldMk cId="1453120662" sldId="351"/>
        </pc:sldMkLst>
        <pc:spChg chg="del">
          <ac:chgData name="David Remick" userId="80b3f6f4-ba71-4d50-a175-6cdca9b1883a" providerId="ADAL" clId="{43A1F190-41D8-4CE6-AE8C-8A253F9C7C93}" dt="2023-05-02T14:51:30.568" v="376" actId="478"/>
          <ac:spMkLst>
            <pc:docMk/>
            <pc:sldMk cId="1453120662" sldId="351"/>
            <ac:spMk id="2" creationId="{F38D3446-BE82-1A51-C2C4-DF0C02AB9A5E}"/>
          </ac:spMkLst>
        </pc:spChg>
        <pc:spChg chg="del">
          <ac:chgData name="David Remick" userId="80b3f6f4-ba71-4d50-a175-6cdca9b1883a" providerId="ADAL" clId="{43A1F190-41D8-4CE6-AE8C-8A253F9C7C93}" dt="2023-05-02T14:51:30.568" v="376" actId="478"/>
          <ac:spMkLst>
            <pc:docMk/>
            <pc:sldMk cId="1453120662" sldId="351"/>
            <ac:spMk id="3" creationId="{AF93121C-F9D0-CCF5-A9CA-7B8CCA7D704F}"/>
          </ac:spMkLst>
        </pc:spChg>
        <pc:picChg chg="add mod modCrop">
          <ac:chgData name="David Remick" userId="80b3f6f4-ba71-4d50-a175-6cdca9b1883a" providerId="ADAL" clId="{43A1F190-41D8-4CE6-AE8C-8A253F9C7C93}" dt="2023-05-02T14:52:13.977" v="387" actId="1076"/>
          <ac:picMkLst>
            <pc:docMk/>
            <pc:sldMk cId="1453120662" sldId="351"/>
            <ac:picMk id="5" creationId="{6E1DFA35-A8AD-0B5B-137B-BD144E875932}"/>
          </ac:picMkLst>
        </pc:picChg>
      </pc:sldChg>
      <pc:sldChg chg="addSp modSp new mod">
        <pc:chgData name="David Remick" userId="80b3f6f4-ba71-4d50-a175-6cdca9b1883a" providerId="ADAL" clId="{43A1F190-41D8-4CE6-AE8C-8A253F9C7C93}" dt="2023-05-02T14:56:24.552" v="401" actId="1076"/>
        <pc:sldMkLst>
          <pc:docMk/>
          <pc:sldMk cId="105668005" sldId="352"/>
        </pc:sldMkLst>
        <pc:spChg chg="mod">
          <ac:chgData name="David Remick" userId="80b3f6f4-ba71-4d50-a175-6cdca9b1883a" providerId="ADAL" clId="{43A1F190-41D8-4CE6-AE8C-8A253F9C7C93}" dt="2023-05-02T14:56:24.552" v="401" actId="1076"/>
          <ac:spMkLst>
            <pc:docMk/>
            <pc:sldMk cId="105668005" sldId="352"/>
            <ac:spMk id="2" creationId="{BEBE1B3A-45A3-3203-7E9A-F93D048A5010}"/>
          </ac:spMkLst>
        </pc:spChg>
        <pc:picChg chg="add mod modCrop">
          <ac:chgData name="David Remick" userId="80b3f6f4-ba71-4d50-a175-6cdca9b1883a" providerId="ADAL" clId="{43A1F190-41D8-4CE6-AE8C-8A253F9C7C93}" dt="2023-05-02T14:56:09.487" v="398" actId="14100"/>
          <ac:picMkLst>
            <pc:docMk/>
            <pc:sldMk cId="105668005" sldId="352"/>
            <ac:picMk id="4" creationId="{99FE43BC-3F01-5D31-A4B9-56E47BD9666A}"/>
          </ac:picMkLst>
        </pc:picChg>
      </pc:sldChg>
      <pc:sldChg chg="modSp new del mod">
        <pc:chgData name="David Remick" userId="80b3f6f4-ba71-4d50-a175-6cdca9b1883a" providerId="ADAL" clId="{43A1F190-41D8-4CE6-AE8C-8A253F9C7C93}" dt="2023-05-02T19:20:07.876" v="862" actId="47"/>
        <pc:sldMkLst>
          <pc:docMk/>
          <pc:sldMk cId="653223744" sldId="353"/>
        </pc:sldMkLst>
        <pc:spChg chg="mod">
          <ac:chgData name="David Remick" userId="80b3f6f4-ba71-4d50-a175-6cdca9b1883a" providerId="ADAL" clId="{43A1F190-41D8-4CE6-AE8C-8A253F9C7C93}" dt="2023-05-02T15:04:12.661" v="427" actId="20577"/>
          <ac:spMkLst>
            <pc:docMk/>
            <pc:sldMk cId="653223744" sldId="353"/>
            <ac:spMk id="2" creationId="{5A749139-40C8-27B3-4E55-867030CC8875}"/>
          </ac:spMkLst>
        </pc:spChg>
        <pc:spChg chg="mod">
          <ac:chgData name="David Remick" userId="80b3f6f4-ba71-4d50-a175-6cdca9b1883a" providerId="ADAL" clId="{43A1F190-41D8-4CE6-AE8C-8A253F9C7C93}" dt="2023-05-02T15:04:02.859" v="425" actId="20577"/>
          <ac:spMkLst>
            <pc:docMk/>
            <pc:sldMk cId="653223744" sldId="353"/>
            <ac:spMk id="3" creationId="{B6FABD71-8D77-5B67-012F-4E0F49B51758}"/>
          </ac:spMkLst>
        </pc:spChg>
      </pc:sldChg>
      <pc:sldChg chg="modSp new del mod">
        <pc:chgData name="David Remick" userId="80b3f6f4-ba71-4d50-a175-6cdca9b1883a" providerId="ADAL" clId="{43A1F190-41D8-4CE6-AE8C-8A253F9C7C93}" dt="2023-05-02T19:20:08.960" v="863" actId="47"/>
        <pc:sldMkLst>
          <pc:docMk/>
          <pc:sldMk cId="1621308254" sldId="354"/>
        </pc:sldMkLst>
        <pc:spChg chg="mod">
          <ac:chgData name="David Remick" userId="80b3f6f4-ba71-4d50-a175-6cdca9b1883a" providerId="ADAL" clId="{43A1F190-41D8-4CE6-AE8C-8A253F9C7C93}" dt="2023-05-02T15:04:52.141" v="444" actId="20577"/>
          <ac:spMkLst>
            <pc:docMk/>
            <pc:sldMk cId="1621308254" sldId="354"/>
            <ac:spMk id="2" creationId="{DA8023E7-A7B3-47C3-1C29-B2E0A3465559}"/>
          </ac:spMkLst>
        </pc:spChg>
        <pc:spChg chg="mod">
          <ac:chgData name="David Remick" userId="80b3f6f4-ba71-4d50-a175-6cdca9b1883a" providerId="ADAL" clId="{43A1F190-41D8-4CE6-AE8C-8A253F9C7C93}" dt="2023-05-02T15:11:00.245" v="772" actId="20577"/>
          <ac:spMkLst>
            <pc:docMk/>
            <pc:sldMk cId="1621308254" sldId="354"/>
            <ac:spMk id="3" creationId="{BF453577-6189-6213-D63C-2AA5A247A79A}"/>
          </ac:spMkLst>
        </pc:spChg>
      </pc:sldChg>
      <pc:sldChg chg="addSp delSp modSp new mod">
        <pc:chgData name="David Remick" userId="80b3f6f4-ba71-4d50-a175-6cdca9b1883a" providerId="ADAL" clId="{43A1F190-41D8-4CE6-AE8C-8A253F9C7C93}" dt="2023-05-02T15:15:35.947" v="860" actId="1038"/>
        <pc:sldMkLst>
          <pc:docMk/>
          <pc:sldMk cId="536171564" sldId="355"/>
        </pc:sldMkLst>
        <pc:spChg chg="del">
          <ac:chgData name="David Remick" userId="80b3f6f4-ba71-4d50-a175-6cdca9b1883a" providerId="ADAL" clId="{43A1F190-41D8-4CE6-AE8C-8A253F9C7C93}" dt="2023-05-02T15:14:34.356" v="774" actId="478"/>
          <ac:spMkLst>
            <pc:docMk/>
            <pc:sldMk cId="536171564" sldId="355"/>
            <ac:spMk id="2" creationId="{49860862-6366-9DD6-92AB-929E7E7F757E}"/>
          </ac:spMkLst>
        </pc:spChg>
        <pc:picChg chg="add mod modCrop">
          <ac:chgData name="David Remick" userId="80b3f6f4-ba71-4d50-a175-6cdca9b1883a" providerId="ADAL" clId="{43A1F190-41D8-4CE6-AE8C-8A253F9C7C93}" dt="2023-05-02T15:15:35.947" v="860" actId="1038"/>
          <ac:picMkLst>
            <pc:docMk/>
            <pc:sldMk cId="536171564" sldId="355"/>
            <ac:picMk id="4" creationId="{69D7981C-32D4-F70C-CFFB-BCCCA9402D08}"/>
          </ac:picMkLst>
        </pc:picChg>
      </pc:sldChg>
      <pc:sldMasterChg chg="delSldLayout">
        <pc:chgData name="David Remick" userId="80b3f6f4-ba71-4d50-a175-6cdca9b1883a" providerId="ADAL" clId="{43A1F190-41D8-4CE6-AE8C-8A253F9C7C93}" dt="2023-05-02T14:29:01.489" v="59" actId="47"/>
        <pc:sldMasterMkLst>
          <pc:docMk/>
          <pc:sldMasterMk cId="2317491159" sldId="2147483648"/>
        </pc:sldMasterMkLst>
        <pc:sldLayoutChg chg="del">
          <pc:chgData name="David Remick" userId="80b3f6f4-ba71-4d50-a175-6cdca9b1883a" providerId="ADAL" clId="{43A1F190-41D8-4CE6-AE8C-8A253F9C7C93}" dt="2023-05-02T14:29:01.489" v="59" actId="47"/>
          <pc:sldLayoutMkLst>
            <pc:docMk/>
            <pc:sldMasterMk cId="2317491159" sldId="2147483648"/>
            <pc:sldLayoutMk cId="2957416124"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C4DA9-F617-434F-93AF-147EB4BB2357}" type="datetimeFigureOut">
              <a:rPr lang="en-US" smtClean="0"/>
              <a:t>5/2/2023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42154-B643-4A5F-944D-6418850B43C0}" type="slidenum">
              <a:rPr lang="en-US" smtClean="0"/>
              <a:t>‹#›</a:t>
            </a:fld>
            <a:endParaRPr lang="en-US" dirty="0"/>
          </a:p>
        </p:txBody>
      </p:sp>
    </p:spTree>
    <p:extLst>
      <p:ext uri="{BB962C8B-B14F-4D97-AF65-F5344CB8AC3E}">
        <p14:creationId xmlns:p14="http://schemas.microsoft.com/office/powerpoint/2010/main" val="118763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7F42154-B643-4A5F-944D-6418850B43C0}" type="slidenum">
              <a:rPr lang="en-US" smtClean="0"/>
              <a:t>2</a:t>
            </a:fld>
            <a:endParaRPr lang="en-US" dirty="0"/>
          </a:p>
        </p:txBody>
      </p:sp>
    </p:spTree>
    <p:extLst>
      <p:ext uri="{BB962C8B-B14F-4D97-AF65-F5344CB8AC3E}">
        <p14:creationId xmlns:p14="http://schemas.microsoft.com/office/powerpoint/2010/main" val="60643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42154-B643-4A5F-944D-6418850B43C0}" type="slidenum">
              <a:rPr lang="en-US" smtClean="0"/>
              <a:t>14</a:t>
            </a:fld>
            <a:endParaRPr lang="en-US" dirty="0"/>
          </a:p>
        </p:txBody>
      </p:sp>
    </p:spTree>
    <p:extLst>
      <p:ext uri="{BB962C8B-B14F-4D97-AF65-F5344CB8AC3E}">
        <p14:creationId xmlns:p14="http://schemas.microsoft.com/office/powerpoint/2010/main" val="170092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BBAAC-552A-4D20-8C10-33711C2CA98F}"/>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DD83EDA-1013-4CDA-A659-5EFA2854A0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9052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A071-FBE0-4C0B-B9D1-9C60B116A6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B194A0-BF09-44EE-AE58-E7E02A87D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60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082198-4B46-4649-8701-B4DE74B8B9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081D4C-AC6F-44E0-944A-A5FA1F57A7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06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2538-DB60-4DC8-90C6-6B6EBAC1E1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FD6FF3-3253-42B1-BDFC-C502950882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36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457C-B5A8-40B1-B6C9-4A31CF592E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078F13-E0F7-4318-A354-B77C4FB389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7411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90225-B40F-4307-9721-D8BD0CD9A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0612B9-9FF5-4ED6-B11A-ACDBAABF32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B90D75-AB78-403D-8C11-E807C7CDC4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9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EC6E-CEE6-4899-802E-1374735ED2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B6AF6E-B507-4C90-AC0B-3A2A29FFED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195251-A48D-4C5C-B238-515DC14C5A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534201-DBCE-4978-8F5D-5F0D5406B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E0B4DB-6017-4E1C-AC2F-13E4BD876D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7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AB3C-3B2A-4738-8D7A-8457F7CD754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325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6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748F-FC50-42D3-864C-926254766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EDFD63-A3A5-4239-BD6A-9E8B1E398A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5817E1-9086-4DB9-8B8C-D35BE5D65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14739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11905-4E99-43D4-B8C9-732655494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B31D1-3566-4ACD-85D5-D144D70C04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F4DE4D6-6ACD-41B4-9544-354D2607EA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1243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C7645-8307-4B84-866C-5F32D88CF5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8CCF2AE-0478-4726-8540-57D2071C25F7}"/>
              </a:ext>
            </a:extLst>
          </p:cNvPr>
          <p:cNvSpPr>
            <a:spLocks noGrp="1"/>
          </p:cNvSpPr>
          <p:nvPr>
            <p:ph type="body" idx="1"/>
          </p:nvPr>
        </p:nvSpPr>
        <p:spPr>
          <a:xfrm>
            <a:off x="838200" y="1825625"/>
            <a:ext cx="10515600" cy="36017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5D5941C-6341-49A9-A349-57FFC9BC8367}"/>
              </a:ext>
            </a:extLst>
          </p:cNvPr>
          <p:cNvPicPr>
            <a:picLocks noChangeAspect="1"/>
          </p:cNvPicPr>
          <p:nvPr userDrawn="1"/>
        </p:nvPicPr>
        <p:blipFill>
          <a:blip r:embed="rId13"/>
          <a:stretch>
            <a:fillRect/>
          </a:stretch>
        </p:blipFill>
        <p:spPr>
          <a:xfrm>
            <a:off x="8336280" y="5695286"/>
            <a:ext cx="3017520" cy="963353"/>
          </a:xfrm>
          <a:prstGeom prst="rect">
            <a:avLst/>
          </a:prstGeom>
        </p:spPr>
      </p:pic>
    </p:spTree>
    <p:extLst>
      <p:ext uri="{BB962C8B-B14F-4D97-AF65-F5344CB8AC3E}">
        <p14:creationId xmlns:p14="http://schemas.microsoft.com/office/powerpoint/2010/main" val="2317491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eorgia Pro" panose="020B0604020202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ro" panose="020B0604020202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ro" panose="020B0604020202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ro" panose="020B0604020202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ro" panose="020B0604020202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ro" panose="020B0604020202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arlingtonva.us/Government/Programs/AEC/Ticket-to-Work" TargetMode="External"/><Relationship Id="rId3" Type="http://schemas.openxmlformats.org/officeDocument/2006/relationships/hyperlink" Target="http://alexandriaarlington.skillupamerica.org/" TargetMode="External"/><Relationship Id="rId7" Type="http://schemas.openxmlformats.org/officeDocument/2006/relationships/hyperlink" Target="https://www.arlingtonva.us/Government/Programs/AEC/Veterans-Services" TargetMode="External"/><Relationship Id="rId2" Type="http://schemas.openxmlformats.org/officeDocument/2006/relationships/hyperlink" Target="https://www.arlingtonva.us/Government/Programs/AEC/" TargetMode="External"/><Relationship Id="rId1" Type="http://schemas.openxmlformats.org/officeDocument/2006/relationships/slideLayout" Target="../slideLayouts/slideLayout2.xml"/><Relationship Id="rId6" Type="http://schemas.openxmlformats.org/officeDocument/2006/relationships/hyperlink" Target="https://www.arlingtonva.us/Government/Programs/AEC/Adult-Job-Seekers" TargetMode="External"/><Relationship Id="rId5" Type="http://schemas.openxmlformats.org/officeDocument/2006/relationships/hyperlink" Target="https://www.arlingtonva.us/Government/Programs/AEC/Workshops" TargetMode="External"/><Relationship Id="rId4" Type="http://schemas.openxmlformats.org/officeDocument/2006/relationships/hyperlink" Target="https://jobboard.arlingtonva.us/" TargetMode="External"/><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hyperlink" Target="mailto:swilkinson1@arlingtonva.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twitter.com/workcouncil" TargetMode="External"/><Relationship Id="rId5" Type="http://schemas.openxmlformats.org/officeDocument/2006/relationships/hyperlink" Target="https://twitter.com/workcouncil" TargetMode="External"/><Relationship Id="rId4" Type="http://schemas.openxmlformats.org/officeDocument/2006/relationships/hyperlink" Target="http://workforcecouncil.arlingtonva.u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jpeg"/><Relationship Id="rId27" Type="http://schemas.openxmlformats.org/officeDocument/2006/relationships/image" Target="../media/image26.png"/><Relationship Id="rId30"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vcwalexandriaarlington.com/Service-Provider-Directory"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alexandriaarlington.skillupamerica.org/" TargetMode="External"/><Relationship Id="rId7" Type="http://schemas.openxmlformats.org/officeDocument/2006/relationships/hyperlink" Target="https://www.arlingtonva.us/Government/Programs/AEC/Ticket-to-Work" TargetMode="External"/><Relationship Id="rId2" Type="http://schemas.openxmlformats.org/officeDocument/2006/relationships/hyperlink" Target="https://www.arlingtonva.us/Government/Programs/AEC/" TargetMode="External"/><Relationship Id="rId1" Type="http://schemas.openxmlformats.org/officeDocument/2006/relationships/slideLayout" Target="../slideLayouts/slideLayout2.xml"/><Relationship Id="rId6" Type="http://schemas.openxmlformats.org/officeDocument/2006/relationships/hyperlink" Target="https://www.arlingtonva.us/Government/Programs/AEC/Veterans-Services" TargetMode="External"/><Relationship Id="rId5" Type="http://schemas.openxmlformats.org/officeDocument/2006/relationships/hyperlink" Target="https://www.arlingtonva.us/Government/Programs/AEC/Adult-Job-Seekers" TargetMode="External"/><Relationship Id="rId4" Type="http://schemas.openxmlformats.org/officeDocument/2006/relationships/hyperlink" Target="https://jobboard.arlingtonva.u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alexandriaarlington.skillupamerica.org/" TargetMode="External"/><Relationship Id="rId7" Type="http://schemas.openxmlformats.org/officeDocument/2006/relationships/hyperlink" Target="https://www.arlingtonva.us/Government/Programs/AEC/Ticket-to-Work" TargetMode="External"/><Relationship Id="rId2" Type="http://schemas.openxmlformats.org/officeDocument/2006/relationships/hyperlink" Target="https://www.arlingtonva.us/Government/Programs/AEC/" TargetMode="External"/><Relationship Id="rId1" Type="http://schemas.openxmlformats.org/officeDocument/2006/relationships/slideLayout" Target="../slideLayouts/slideLayout2.xml"/><Relationship Id="rId6" Type="http://schemas.openxmlformats.org/officeDocument/2006/relationships/hyperlink" Target="https://www.arlingtonva.us/Government/Programs/AEC/Veterans-Services" TargetMode="External"/><Relationship Id="rId5" Type="http://schemas.openxmlformats.org/officeDocument/2006/relationships/hyperlink" Target="https://www.arlingtonva.us/Government/Programs/AEC/Adult-Job-Seekers" TargetMode="External"/><Relationship Id="rId4" Type="http://schemas.openxmlformats.org/officeDocument/2006/relationships/hyperlink" Target="https://jobboard.arlingtonva.u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alexandriaarlington.skillupamerica.org/" TargetMode="External"/><Relationship Id="rId7" Type="http://schemas.openxmlformats.org/officeDocument/2006/relationships/hyperlink" Target="https://www.arlingtonva.us/Government/Programs/AEC/Ticket-to-Work" TargetMode="External"/><Relationship Id="rId2" Type="http://schemas.openxmlformats.org/officeDocument/2006/relationships/hyperlink" Target="https://www.arlingtonva.us/Government/Programs/AEC/" TargetMode="External"/><Relationship Id="rId1" Type="http://schemas.openxmlformats.org/officeDocument/2006/relationships/slideLayout" Target="../slideLayouts/slideLayout2.xml"/><Relationship Id="rId6" Type="http://schemas.openxmlformats.org/officeDocument/2006/relationships/hyperlink" Target="https://www.arlingtonva.us/Government/Programs/AEC/Veterans-Services" TargetMode="External"/><Relationship Id="rId5" Type="http://schemas.openxmlformats.org/officeDocument/2006/relationships/hyperlink" Target="https://www.arlingtonva.us/Government/Programs/AEC/Adult-Job-Seekers" TargetMode="External"/><Relationship Id="rId4" Type="http://schemas.openxmlformats.org/officeDocument/2006/relationships/hyperlink" Target="https://jobboard.arlingtonva.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687" y="255369"/>
            <a:ext cx="10515600" cy="1325563"/>
          </a:xfrm>
        </p:spPr>
        <p:txBody>
          <a:bodyPr>
            <a:normAutofit/>
          </a:bodyPr>
          <a:lstStyle/>
          <a:p>
            <a:pPr algn="ctr"/>
            <a:r>
              <a:rPr lang="en-US" sz="4000" b="1" dirty="0"/>
              <a:t>Alexandria/Arlington </a:t>
            </a:r>
            <a:br>
              <a:rPr lang="en-US" sz="4000" b="1" dirty="0"/>
            </a:br>
            <a:r>
              <a:rPr lang="en-US" sz="4000" b="1" dirty="0"/>
              <a:t>Regional Workforce Council</a:t>
            </a:r>
          </a:p>
        </p:txBody>
      </p:sp>
      <p:sp>
        <p:nvSpPr>
          <p:cNvPr id="3" name="Content Placeholder 2"/>
          <p:cNvSpPr>
            <a:spLocks noGrp="1"/>
          </p:cNvSpPr>
          <p:nvPr>
            <p:ph idx="1"/>
          </p:nvPr>
        </p:nvSpPr>
        <p:spPr>
          <a:xfrm>
            <a:off x="838200" y="1710118"/>
            <a:ext cx="10377196" cy="4169304"/>
          </a:xfrm>
        </p:spPr>
        <p:txBody>
          <a:bodyPr>
            <a:normAutofit fontScale="92500" lnSpcReduction="10000"/>
          </a:bodyPr>
          <a:lstStyle/>
          <a:p>
            <a:pPr marL="228600" indent="-228600">
              <a:buFont typeface="Arial" panose="020B0604020202020204" pitchFamily="34" charset="0"/>
              <a:buChar char="•"/>
            </a:pPr>
            <a:r>
              <a:rPr lang="en-US" sz="1800" b="0" i="0" dirty="0">
                <a:solidFill>
                  <a:srgbClr val="444444"/>
                </a:solidFill>
                <a:effectLst/>
              </a:rPr>
              <a:t>Serves as the local Workforce Development Board under the federal Workforce Innovation and Opportunity Act (WIOA).  </a:t>
            </a:r>
          </a:p>
          <a:p>
            <a:pPr marL="228600" indent="-228600">
              <a:buFont typeface="Arial" panose="020B0604020202020204" pitchFamily="34" charset="0"/>
              <a:buChar char="•"/>
            </a:pPr>
            <a:endParaRPr lang="en-US" sz="1800" b="0" i="0" dirty="0">
              <a:solidFill>
                <a:srgbClr val="444444"/>
              </a:solidFill>
              <a:effectLst/>
            </a:endParaRPr>
          </a:p>
          <a:p>
            <a:pPr marL="228600" indent="-228600">
              <a:buFont typeface="Arial" panose="020B0604020202020204" pitchFamily="34" charset="0"/>
              <a:buChar char="•"/>
            </a:pPr>
            <a:r>
              <a:rPr lang="en-US" sz="1800" b="0" i="0" dirty="0">
                <a:solidFill>
                  <a:srgbClr val="444444"/>
                </a:solidFill>
                <a:effectLst/>
              </a:rPr>
              <a:t>Comprised of individuals representing business, economic development, housing and urban development, vocational rehabilitation, organized labor, and community-based organizations. </a:t>
            </a:r>
          </a:p>
          <a:p>
            <a:pPr marL="228600" indent="-228600">
              <a:buFont typeface="Arial" panose="020B0604020202020204" pitchFamily="34" charset="0"/>
              <a:buChar char="•"/>
            </a:pPr>
            <a:endParaRPr lang="en-US" sz="1800" b="0" i="0" dirty="0">
              <a:solidFill>
                <a:srgbClr val="444444"/>
              </a:solidFill>
              <a:effectLst/>
            </a:endParaRPr>
          </a:p>
          <a:p>
            <a:pPr marL="228600" indent="-228600">
              <a:buFont typeface="Arial" panose="020B0604020202020204" pitchFamily="34" charset="0"/>
              <a:buChar char="•"/>
            </a:pPr>
            <a:r>
              <a:rPr lang="en-US" sz="1800" b="0" i="0" dirty="0">
                <a:solidFill>
                  <a:srgbClr val="444444"/>
                </a:solidFill>
                <a:effectLst/>
              </a:rPr>
              <a:t>Members of the Council are appointed by the Mayor of Alexandria City and the Arlington County Board Chair.</a:t>
            </a:r>
          </a:p>
          <a:p>
            <a:pPr marL="228600" indent="-228600">
              <a:buFont typeface="Arial" panose="020B0604020202020204" pitchFamily="34" charset="0"/>
              <a:buChar char="•"/>
            </a:pPr>
            <a:endParaRPr lang="en-US" sz="1800" b="0" i="0" dirty="0">
              <a:solidFill>
                <a:srgbClr val="444444"/>
              </a:solidFill>
              <a:effectLst/>
            </a:endParaRPr>
          </a:p>
          <a:p>
            <a:pPr marL="228600" indent="-228600">
              <a:buFont typeface="Arial" panose="020B0604020202020204" pitchFamily="34" charset="0"/>
              <a:buChar char="•"/>
            </a:pPr>
            <a:r>
              <a:rPr lang="en-US" sz="1800" b="0" i="0" dirty="0">
                <a:solidFill>
                  <a:srgbClr val="444444"/>
                </a:solidFill>
                <a:effectLst/>
              </a:rPr>
              <a:t>Provides oversight over WIOA services at the region’s two American Job Centers, the Alexandria Workforce Development Center and the Arlington Employment Center.  </a:t>
            </a:r>
          </a:p>
          <a:p>
            <a:pPr marL="228600" indent="-228600">
              <a:buFont typeface="Arial" panose="020B0604020202020204" pitchFamily="34" charset="0"/>
              <a:buChar char="•"/>
            </a:pPr>
            <a:endParaRPr lang="en-US" sz="1800" b="0" i="0" dirty="0">
              <a:solidFill>
                <a:srgbClr val="444444"/>
              </a:solidFill>
              <a:effectLst/>
            </a:endParaRPr>
          </a:p>
          <a:p>
            <a:pPr marL="228600" indent="-228600">
              <a:buFont typeface="Arial" panose="020B0604020202020204" pitchFamily="34" charset="0"/>
              <a:buChar char="•"/>
            </a:pPr>
            <a:r>
              <a:rPr lang="en-US" sz="1800" dirty="0">
                <a:solidFill>
                  <a:srgbClr val="444444"/>
                </a:solidFill>
              </a:rPr>
              <a:t>S</a:t>
            </a:r>
            <a:r>
              <a:rPr lang="en-US" sz="1800" b="0" i="0" dirty="0">
                <a:solidFill>
                  <a:srgbClr val="444444"/>
                </a:solidFill>
                <a:effectLst/>
              </a:rPr>
              <a:t>ervices include financial support for college tuition and vocational certifications, subsidies for transportation, books and fees while in school, and uniforms for employment.</a:t>
            </a:r>
          </a:p>
        </p:txBody>
      </p:sp>
    </p:spTree>
    <p:extLst>
      <p:ext uri="{BB962C8B-B14F-4D97-AF65-F5344CB8AC3E}">
        <p14:creationId xmlns:p14="http://schemas.microsoft.com/office/powerpoint/2010/main" val="3996423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2B0DCE-379C-BB89-954A-E27B64D9F182}"/>
              </a:ext>
            </a:extLst>
          </p:cNvPr>
          <p:cNvPicPr>
            <a:picLocks noChangeAspect="1"/>
          </p:cNvPicPr>
          <p:nvPr/>
        </p:nvPicPr>
        <p:blipFill rotWithShape="1">
          <a:blip r:embed="rId2"/>
          <a:srcRect l="15000" t="14546" r="31409" b="8606"/>
          <a:stretch/>
        </p:blipFill>
        <p:spPr>
          <a:xfrm>
            <a:off x="0" y="-1"/>
            <a:ext cx="12192000" cy="9834261"/>
          </a:xfrm>
          <a:prstGeom prst="rect">
            <a:avLst/>
          </a:prstGeom>
        </p:spPr>
      </p:pic>
    </p:spTree>
    <p:extLst>
      <p:ext uri="{BB962C8B-B14F-4D97-AF65-F5344CB8AC3E}">
        <p14:creationId xmlns:p14="http://schemas.microsoft.com/office/powerpoint/2010/main" val="3387879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1DFA35-A8AD-0B5B-137B-BD144E875932}"/>
              </a:ext>
            </a:extLst>
          </p:cNvPr>
          <p:cNvPicPr>
            <a:picLocks noChangeAspect="1"/>
          </p:cNvPicPr>
          <p:nvPr/>
        </p:nvPicPr>
        <p:blipFill rotWithShape="1">
          <a:blip r:embed="rId2"/>
          <a:srcRect l="5863" t="7757" r="22000" b="7394"/>
          <a:stretch/>
        </p:blipFill>
        <p:spPr>
          <a:xfrm>
            <a:off x="468283" y="0"/>
            <a:ext cx="11255433" cy="7446882"/>
          </a:xfrm>
          <a:prstGeom prst="rect">
            <a:avLst/>
          </a:prstGeom>
        </p:spPr>
      </p:pic>
    </p:spTree>
    <p:extLst>
      <p:ext uri="{BB962C8B-B14F-4D97-AF65-F5344CB8AC3E}">
        <p14:creationId xmlns:p14="http://schemas.microsoft.com/office/powerpoint/2010/main" val="1453120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hlinkClick r:id="rId2"/>
              </a:rPr>
              <a:t>Arlington Employment Center</a:t>
            </a:r>
            <a:endParaRPr lang="en-US" dirty="0"/>
          </a:p>
        </p:txBody>
      </p:sp>
      <p:sp>
        <p:nvSpPr>
          <p:cNvPr id="4" name="Content Placeholder 3"/>
          <p:cNvSpPr>
            <a:spLocks noGrp="1"/>
          </p:cNvSpPr>
          <p:nvPr>
            <p:ph idx="1"/>
          </p:nvPr>
        </p:nvSpPr>
        <p:spPr/>
        <p:txBody>
          <a:bodyPr>
            <a:normAutofit lnSpcReduction="10000"/>
          </a:bodyPr>
          <a:lstStyle/>
          <a:p>
            <a:pPr marL="168275" indent="-168275">
              <a:buFont typeface="Arial" panose="020B0604020202020204" pitchFamily="34" charset="0"/>
              <a:buChar char="•"/>
            </a:pPr>
            <a:r>
              <a:rPr lang="en-US" sz="1900" dirty="0"/>
              <a:t>Computers, internet, copiers, scanners, and fax machine for your job search</a:t>
            </a:r>
          </a:p>
          <a:p>
            <a:pPr marL="168275" indent="-168275">
              <a:buFont typeface="Arial" panose="020B0604020202020204" pitchFamily="34" charset="0"/>
              <a:buChar char="•"/>
            </a:pPr>
            <a:r>
              <a:rPr lang="en-US" sz="1900" dirty="0">
                <a:hlinkClick r:id="rId3"/>
              </a:rPr>
              <a:t>Resume building software and Microsoft Word, Excel, PowerPoint, and Skill-up!</a:t>
            </a:r>
            <a:endParaRPr lang="en-US" sz="1900" dirty="0"/>
          </a:p>
          <a:p>
            <a:pPr marL="168275" indent="-168275">
              <a:buFont typeface="Arial" panose="020B0604020202020204" pitchFamily="34" charset="0"/>
              <a:buChar char="•"/>
            </a:pPr>
            <a:r>
              <a:rPr lang="en-US" sz="1900" dirty="0">
                <a:hlinkClick r:id="rId4"/>
              </a:rPr>
              <a:t>Search available jobs and post your resume on our job boards</a:t>
            </a:r>
            <a:endParaRPr lang="en-US" sz="1900" dirty="0"/>
          </a:p>
          <a:p>
            <a:pPr marL="168275" indent="-168275">
              <a:buFont typeface="Arial" panose="020B0604020202020204" pitchFamily="34" charset="0"/>
              <a:buChar char="•"/>
            </a:pPr>
            <a:r>
              <a:rPr lang="en-US" sz="1900" dirty="0"/>
              <a:t>On-site &amp; virtual hiring events and job fair information</a:t>
            </a:r>
          </a:p>
          <a:p>
            <a:pPr marL="168275" indent="-168275">
              <a:buFont typeface="Arial" panose="020B0604020202020204" pitchFamily="34" charset="0"/>
              <a:buChar char="•"/>
            </a:pPr>
            <a:r>
              <a:rPr lang="en-US" sz="1900" dirty="0">
                <a:hlinkClick r:id="rId5"/>
              </a:rPr>
              <a:t>Job search, basic professional skills, resume writing, and social media workshops</a:t>
            </a:r>
            <a:endParaRPr lang="en-US" sz="1900" dirty="0"/>
          </a:p>
          <a:p>
            <a:pPr marL="168275" indent="-168275">
              <a:buFont typeface="Arial" panose="020B0604020202020204" pitchFamily="34" charset="0"/>
              <a:buChar char="•"/>
            </a:pPr>
            <a:r>
              <a:rPr lang="en-US" sz="1900" dirty="0">
                <a:hlinkClick r:id="rId6"/>
              </a:rPr>
              <a:t>Career counseling, assessment, and training services</a:t>
            </a:r>
            <a:endParaRPr lang="en-US" sz="1900" dirty="0"/>
          </a:p>
          <a:p>
            <a:pPr marL="168275" indent="-168275">
              <a:buFont typeface="Arial" panose="020B0604020202020204" pitchFamily="34" charset="0"/>
              <a:buChar char="•"/>
            </a:pPr>
            <a:r>
              <a:rPr lang="en-US" sz="1900" dirty="0">
                <a:hlinkClick r:id="rId7"/>
              </a:rPr>
              <a:t>Employment services for Veterans</a:t>
            </a:r>
            <a:endParaRPr lang="en-US" sz="1900" dirty="0"/>
          </a:p>
          <a:p>
            <a:pPr marL="168275" indent="-168275">
              <a:buFont typeface="Arial" panose="020B0604020202020204" pitchFamily="34" charset="0"/>
              <a:buChar char="•"/>
            </a:pPr>
            <a:r>
              <a:rPr lang="en-US" sz="1900" dirty="0"/>
              <a:t>Access to English for Speakers of Other Languages (ESOL) classes</a:t>
            </a:r>
          </a:p>
          <a:p>
            <a:pPr marL="168275" indent="-168275">
              <a:buFont typeface="Arial" panose="020B0604020202020204" pitchFamily="34" charset="0"/>
              <a:buChar char="•"/>
            </a:pPr>
            <a:r>
              <a:rPr lang="en-US" sz="1900" dirty="0">
                <a:hlinkClick r:id="rId8"/>
              </a:rPr>
              <a:t>Accommodations and assistance for people living with disabilities</a:t>
            </a:r>
            <a:endParaRPr lang="en-US" sz="1900" dirty="0"/>
          </a:p>
          <a:p>
            <a:pPr marL="168275" indent="-168275">
              <a:buFont typeface="Arial" panose="020B0604020202020204" pitchFamily="34" charset="0"/>
              <a:buChar char="•"/>
            </a:pPr>
            <a:r>
              <a:rPr lang="en-US" sz="1900" dirty="0"/>
              <a:t>Recruitment assistance services &amp; support to “skill-up” your staff</a:t>
            </a:r>
          </a:p>
        </p:txBody>
      </p:sp>
      <p:sp>
        <p:nvSpPr>
          <p:cNvPr id="7" name="Rectangle 6">
            <a:extLst>
              <a:ext uri="{FF2B5EF4-FFF2-40B4-BE49-F238E27FC236}">
                <a16:creationId xmlns:a16="http://schemas.microsoft.com/office/drawing/2014/main" id="{981092CF-13C4-4B64-9825-27815BF743F5}"/>
              </a:ext>
            </a:extLst>
          </p:cNvPr>
          <p:cNvSpPr/>
          <p:nvPr/>
        </p:nvSpPr>
        <p:spPr>
          <a:xfrm>
            <a:off x="7977930" y="5553512"/>
            <a:ext cx="3993160" cy="1221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09F7D7F-ED99-4AB4-9BF2-44A140A90946}"/>
              </a:ext>
            </a:extLst>
          </p:cNvPr>
          <p:cNvSpPr txBox="1"/>
          <p:nvPr/>
        </p:nvSpPr>
        <p:spPr>
          <a:xfrm>
            <a:off x="9941809" y="3673945"/>
            <a:ext cx="1954501" cy="923330"/>
          </a:xfrm>
          <a:prstGeom prst="rect">
            <a:avLst/>
          </a:prstGeom>
          <a:noFill/>
        </p:spPr>
        <p:txBody>
          <a:bodyPr wrap="square" rtlCol="0">
            <a:spAutoFit/>
          </a:bodyPr>
          <a:lstStyle/>
          <a:p>
            <a:pPr algn="ctr"/>
            <a:r>
              <a:rPr lang="en-US" b="1" dirty="0"/>
              <a:t>Find Us At </a:t>
            </a:r>
          </a:p>
          <a:p>
            <a:pPr algn="ctr"/>
            <a:r>
              <a:rPr lang="en-US" b="1" dirty="0"/>
              <a:t>aec.arlingtonva.us  703.228.1400</a:t>
            </a:r>
          </a:p>
        </p:txBody>
      </p:sp>
      <p:pic>
        <p:nvPicPr>
          <p:cNvPr id="5" name="Picture 4" descr="Qr code&#10;&#10;Description automatically generated">
            <a:extLst>
              <a:ext uri="{FF2B5EF4-FFF2-40B4-BE49-F238E27FC236}">
                <a16:creationId xmlns:a16="http://schemas.microsoft.com/office/drawing/2014/main" id="{E2DC6323-CB74-23EE-BEE8-5D9100DB30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41810" y="4597275"/>
            <a:ext cx="1954501" cy="1954501"/>
          </a:xfrm>
          <a:prstGeom prst="rect">
            <a:avLst/>
          </a:prstGeom>
        </p:spPr>
      </p:pic>
    </p:spTree>
    <p:extLst>
      <p:ext uri="{BB962C8B-B14F-4D97-AF65-F5344CB8AC3E}">
        <p14:creationId xmlns:p14="http://schemas.microsoft.com/office/powerpoint/2010/main" val="2542384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7D84-47D5-9E14-3980-9DCC1346B6D4}"/>
              </a:ext>
            </a:extLst>
          </p:cNvPr>
          <p:cNvSpPr>
            <a:spLocks noGrp="1"/>
          </p:cNvSpPr>
          <p:nvPr>
            <p:ph type="title"/>
          </p:nvPr>
        </p:nvSpPr>
        <p:spPr/>
        <p:txBody>
          <a:bodyPr/>
          <a:lstStyle/>
          <a:p>
            <a:r>
              <a:rPr lang="en-US" dirty="0"/>
              <a:t>Ticket to Work</a:t>
            </a:r>
          </a:p>
        </p:txBody>
      </p:sp>
      <p:sp>
        <p:nvSpPr>
          <p:cNvPr id="3" name="Content Placeholder 2">
            <a:extLst>
              <a:ext uri="{FF2B5EF4-FFF2-40B4-BE49-F238E27FC236}">
                <a16:creationId xmlns:a16="http://schemas.microsoft.com/office/drawing/2014/main" id="{340DBDA4-FFE3-8A4A-9E66-25F697F73662}"/>
              </a:ext>
            </a:extLst>
          </p:cNvPr>
          <p:cNvSpPr>
            <a:spLocks noGrp="1"/>
          </p:cNvSpPr>
          <p:nvPr>
            <p:ph idx="1"/>
          </p:nvPr>
        </p:nvSpPr>
        <p:spPr>
          <a:xfrm>
            <a:off x="838200" y="1570131"/>
            <a:ext cx="10515600" cy="4091081"/>
          </a:xfrm>
        </p:spPr>
        <p:txBody>
          <a:bodyPr>
            <a:normAutofit fontScale="70000" lnSpcReduction="20000"/>
          </a:bodyPr>
          <a:lstStyle/>
          <a:p>
            <a:r>
              <a:rPr lang="en-US" dirty="0"/>
              <a:t>What is Ticket-to-Work?</a:t>
            </a:r>
          </a:p>
          <a:p>
            <a:pPr lvl="1"/>
            <a:r>
              <a:rPr lang="en-US" dirty="0"/>
              <a:t>The Ticket-to-Work is a free and voluntary program that provides beneficiaries with an array of services to assist them in successfully entering into and remaining part of the workforce.</a:t>
            </a:r>
          </a:p>
          <a:p>
            <a:endParaRPr lang="en-US" dirty="0"/>
          </a:p>
          <a:p>
            <a:r>
              <a:rPr lang="en-US" dirty="0"/>
              <a:t>Who can participate in Ticket-to-Work?</a:t>
            </a:r>
          </a:p>
          <a:p>
            <a:pPr lvl="1"/>
            <a:r>
              <a:rPr lang="en-US" dirty="0"/>
              <a:t>Anyone receiving Social Security Disability Insurance (SSDI) or Supplemental Security Income (SSI) benefits due to disability between the ages of 18 and 64 and wants to increase their monthly financial outcomes.</a:t>
            </a:r>
          </a:p>
          <a:p>
            <a:endParaRPr lang="en-US" dirty="0"/>
          </a:p>
          <a:p>
            <a:r>
              <a:rPr lang="en-US" dirty="0"/>
              <a:t>Why should I join Ticket-to-Work?</a:t>
            </a:r>
          </a:p>
          <a:p>
            <a:pPr lvl="1"/>
            <a:r>
              <a:rPr lang="en-US" dirty="0"/>
              <a:t>Ticket-to-Work exists to help disability beneficiaries gain the confidence to go back to work, knowing exactly what the impact on their benefits will be and when, as well as arrive at a point where they are working towards self-sufficiency and financially independence.</a:t>
            </a:r>
          </a:p>
          <a:p>
            <a:endParaRPr lang="en-US" dirty="0"/>
          </a:p>
          <a:p>
            <a:r>
              <a:rPr lang="en-US" dirty="0"/>
              <a:t>For more information, please contact Spencer Wilkinson at </a:t>
            </a:r>
            <a:r>
              <a:rPr lang="en-US" dirty="0">
                <a:hlinkClick r:id="rId2"/>
              </a:rPr>
              <a:t>swilkinson1@arlingtonva.us</a:t>
            </a:r>
            <a:r>
              <a:rPr lang="en-US" dirty="0"/>
              <a:t>.  </a:t>
            </a:r>
          </a:p>
          <a:p>
            <a:endParaRPr lang="en-US" dirty="0"/>
          </a:p>
        </p:txBody>
      </p:sp>
    </p:spTree>
    <p:extLst>
      <p:ext uri="{BB962C8B-B14F-4D97-AF65-F5344CB8AC3E}">
        <p14:creationId xmlns:p14="http://schemas.microsoft.com/office/powerpoint/2010/main" val="3042461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crowd&#10;&#10;Description automatically generated">
            <a:extLst>
              <a:ext uri="{FF2B5EF4-FFF2-40B4-BE49-F238E27FC236}">
                <a16:creationId xmlns:a16="http://schemas.microsoft.com/office/drawing/2014/main" id="{DDAE4F9C-902D-4F52-BF20-A0C50170AB26}"/>
              </a:ext>
            </a:extLst>
          </p:cNvPr>
          <p:cNvPicPr>
            <a:picLocks noChangeAspect="1"/>
          </p:cNvPicPr>
          <p:nvPr/>
        </p:nvPicPr>
        <p:blipFill rotWithShape="1">
          <a:blip r:embed="rId3">
            <a:extLst>
              <a:ext uri="{28A0092B-C50C-407E-A947-70E740481C1C}">
                <a14:useLocalDpi xmlns:a14="http://schemas.microsoft.com/office/drawing/2010/main" val="0"/>
              </a:ext>
            </a:extLst>
          </a:blip>
          <a:srcRect l="21242" t="6963" r="12019" b="-1"/>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03526759-1132-4548-91EA-886D78A5C19B}"/>
              </a:ext>
            </a:extLst>
          </p:cNvPr>
          <p:cNvSpPr>
            <a:spLocks noGrp="1"/>
          </p:cNvSpPr>
          <p:nvPr>
            <p:ph type="ctrTitle"/>
          </p:nvPr>
        </p:nvSpPr>
        <p:spPr>
          <a:xfrm>
            <a:off x="176767" y="1111605"/>
            <a:ext cx="5419236" cy="3204134"/>
          </a:xfrm>
        </p:spPr>
        <p:txBody>
          <a:bodyPr anchor="b">
            <a:normAutofit/>
          </a:bodyPr>
          <a:lstStyle/>
          <a:p>
            <a:pPr algn="l"/>
            <a:r>
              <a:rPr lang="en-US" sz="1600" u="sng" dirty="0"/>
              <a:t>Contact</a:t>
            </a:r>
            <a:br>
              <a:rPr lang="en-US" sz="1600" dirty="0"/>
            </a:br>
            <a:r>
              <a:rPr lang="en-US" sz="1600" dirty="0"/>
              <a:t>David Remick</a:t>
            </a:r>
            <a:br>
              <a:rPr lang="en-US" sz="1600" dirty="0"/>
            </a:br>
            <a:r>
              <a:rPr lang="en-US" sz="1600" dirty="0"/>
              <a:t>Direct: 703.228.1412</a:t>
            </a:r>
            <a:br>
              <a:rPr lang="en-US" sz="1600" dirty="0"/>
            </a:br>
            <a:r>
              <a:rPr lang="en-US" sz="1600" dirty="0"/>
              <a:t>Email: </a:t>
            </a:r>
            <a:r>
              <a:rPr lang="en-US" sz="1600" u="sng" dirty="0"/>
              <a:t>dremick@arlingtonva.us</a:t>
            </a:r>
            <a:br>
              <a:rPr lang="en-US" sz="1600" dirty="0"/>
            </a:br>
            <a:r>
              <a:rPr lang="en-US" sz="1600" dirty="0"/>
              <a:t>Web: </a:t>
            </a:r>
            <a:r>
              <a:rPr lang="en-US" sz="1600" u="sng" dirty="0">
                <a:hlinkClick r:id="rId4" tooltip="http://www.opp-inc.org">
                  <a:extLst>
                    <a:ext uri="{A12FA001-AC4F-418D-AE19-62706E023703}">
                      <ahyp:hlinkClr xmlns:ahyp="http://schemas.microsoft.com/office/drawing/2018/hyperlinkcolor" val="tx"/>
                    </a:ext>
                  </a:extLst>
                </a:hlinkClick>
              </a:rPr>
              <a:t>vcwalexandriaarlington.com</a:t>
            </a:r>
            <a:br>
              <a:rPr lang="en-US" sz="1600" dirty="0"/>
            </a:br>
            <a:r>
              <a:rPr lang="en-US" sz="1600" dirty="0"/>
              <a:t>Twitter: </a:t>
            </a:r>
            <a:r>
              <a:rPr lang="en-US" sz="1600" u="sng" dirty="0">
                <a:hlinkClick r:id="rId5" tooltip="‎@workcouncil on Twitter">
                  <a:extLst>
                    <a:ext uri="{A12FA001-AC4F-418D-AE19-62706E023703}">
                      <ahyp:hlinkClr xmlns:ahyp="http://schemas.microsoft.com/office/drawing/2018/hyperlinkcolor" val="tx"/>
                    </a:ext>
                  </a:extLst>
                </a:hlinkClick>
              </a:rPr>
              <a:t>‎‎</a:t>
            </a:r>
            <a:r>
              <a:rPr lang="en-US" sz="1600" dirty="0"/>
              <a:t>‎</a:t>
            </a:r>
            <a:r>
              <a:rPr lang="en-US" sz="1600" u="sng" dirty="0">
                <a:hlinkClick r:id="rId6">
                  <a:extLst>
                    <a:ext uri="{A12FA001-AC4F-418D-AE19-62706E023703}">
                      <ahyp:hlinkClr xmlns:ahyp="http://schemas.microsoft.com/office/drawing/2018/hyperlinkcolor" val="tx"/>
                    </a:ext>
                  </a:extLst>
                </a:hlinkClick>
              </a:rPr>
              <a:t>@workcouncil</a:t>
            </a:r>
            <a:br>
              <a:rPr lang="en-US" sz="1600" dirty="0"/>
            </a:br>
            <a:r>
              <a:rPr lang="en-US" sz="1600" dirty="0"/>
              <a:t> </a:t>
            </a:r>
            <a:br>
              <a:rPr lang="en-US" sz="1600" dirty="0"/>
            </a:br>
            <a:r>
              <a:rPr lang="en-US" sz="1600" dirty="0"/>
              <a:t>VA Relay 711</a:t>
            </a:r>
          </a:p>
        </p:txBody>
      </p:sp>
      <p:sp>
        <p:nvSpPr>
          <p:cNvPr id="9" name="Rectangle 8">
            <a:extLst>
              <a:ext uri="{FF2B5EF4-FFF2-40B4-BE49-F238E27FC236}">
                <a16:creationId xmlns:a16="http://schemas.microsoft.com/office/drawing/2014/main" id="{B55524F0-E833-4E14-BA52-11B9BD66A89B}"/>
              </a:ext>
            </a:extLst>
          </p:cNvPr>
          <p:cNvSpPr/>
          <p:nvPr/>
        </p:nvSpPr>
        <p:spPr>
          <a:xfrm>
            <a:off x="338203" y="513567"/>
            <a:ext cx="1027134" cy="38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440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84F7-3A00-4EF5-9208-7F01F7137FA3}"/>
              </a:ext>
            </a:extLst>
          </p:cNvPr>
          <p:cNvSpPr>
            <a:spLocks noGrp="1"/>
          </p:cNvSpPr>
          <p:nvPr>
            <p:ph type="title"/>
          </p:nvPr>
        </p:nvSpPr>
        <p:spPr>
          <a:xfrm>
            <a:off x="0" y="365125"/>
            <a:ext cx="12192000" cy="1325563"/>
          </a:xfrm>
        </p:spPr>
        <p:txBody>
          <a:bodyPr>
            <a:normAutofit/>
          </a:bodyPr>
          <a:lstStyle/>
          <a:p>
            <a:pPr algn="ctr"/>
            <a:r>
              <a:rPr lang="en-US" sz="4000" dirty="0"/>
              <a:t>Our Members</a:t>
            </a:r>
          </a:p>
        </p:txBody>
      </p:sp>
      <p:pic>
        <p:nvPicPr>
          <p:cNvPr id="1026" name="Picture 2" descr="Arlington (VA) Chamber of Commerce | Arlington, VA 22201">
            <a:extLst>
              <a:ext uri="{FF2B5EF4-FFF2-40B4-BE49-F238E27FC236}">
                <a16:creationId xmlns:a16="http://schemas.microsoft.com/office/drawing/2014/main" id="{FE85B623-8497-4F7E-9455-06B4E9F26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698" y="1711007"/>
            <a:ext cx="1371600" cy="5336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234EFDD-8484-4246-81CE-B858B5627CF5}"/>
              </a:ext>
            </a:extLst>
          </p:cNvPr>
          <p:cNvPicPr>
            <a:picLocks noChangeAspect="1"/>
          </p:cNvPicPr>
          <p:nvPr/>
        </p:nvPicPr>
        <p:blipFill>
          <a:blip r:embed="rId4"/>
          <a:stretch>
            <a:fillRect/>
          </a:stretch>
        </p:blipFill>
        <p:spPr>
          <a:xfrm>
            <a:off x="9798483" y="3490864"/>
            <a:ext cx="1280160" cy="419548"/>
          </a:xfrm>
          <a:prstGeom prst="rect">
            <a:avLst/>
          </a:prstGeom>
        </p:spPr>
      </p:pic>
      <p:pic>
        <p:nvPicPr>
          <p:cNvPr id="11" name="Picture 10">
            <a:extLst>
              <a:ext uri="{FF2B5EF4-FFF2-40B4-BE49-F238E27FC236}">
                <a16:creationId xmlns:a16="http://schemas.microsoft.com/office/drawing/2014/main" id="{2F14ACB4-8548-4AE0-8B99-F99DD625BD06}"/>
              </a:ext>
            </a:extLst>
          </p:cNvPr>
          <p:cNvPicPr>
            <a:picLocks noChangeAspect="1"/>
          </p:cNvPicPr>
          <p:nvPr/>
        </p:nvPicPr>
        <p:blipFill>
          <a:blip r:embed="rId5"/>
          <a:stretch>
            <a:fillRect/>
          </a:stretch>
        </p:blipFill>
        <p:spPr>
          <a:xfrm>
            <a:off x="726851" y="5187678"/>
            <a:ext cx="1371600" cy="358409"/>
          </a:xfrm>
          <a:prstGeom prst="rect">
            <a:avLst/>
          </a:prstGeom>
        </p:spPr>
      </p:pic>
      <p:pic>
        <p:nvPicPr>
          <p:cNvPr id="1030" name="Picture 6" descr="Communities In Schools of NOVA Logo">
            <a:extLst>
              <a:ext uri="{FF2B5EF4-FFF2-40B4-BE49-F238E27FC236}">
                <a16:creationId xmlns:a16="http://schemas.microsoft.com/office/drawing/2014/main" id="{75E3A245-B1CD-40AC-9398-0A2E46E3D7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4818" y="2520695"/>
            <a:ext cx="1371600" cy="6309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gency Logo">
            <a:extLst>
              <a:ext uri="{FF2B5EF4-FFF2-40B4-BE49-F238E27FC236}">
                <a16:creationId xmlns:a16="http://schemas.microsoft.com/office/drawing/2014/main" id="{FABFFD3A-18AC-43F3-9185-45A45A2532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434" y="3519885"/>
            <a:ext cx="1554480" cy="3615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irginia Employment Commission - Home">
            <a:extLst>
              <a:ext uri="{FF2B5EF4-FFF2-40B4-BE49-F238E27FC236}">
                <a16:creationId xmlns:a16="http://schemas.microsoft.com/office/drawing/2014/main" id="{502A6EB6-30D8-4EBD-86AD-29F3D49181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6302" y="5104689"/>
            <a:ext cx="1463040" cy="5243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D5923D4-40A7-4495-B839-63E962508C44}"/>
              </a:ext>
            </a:extLst>
          </p:cNvPr>
          <p:cNvPicPr>
            <a:picLocks noChangeAspect="1"/>
          </p:cNvPicPr>
          <p:nvPr/>
        </p:nvPicPr>
        <p:blipFill rotWithShape="1">
          <a:blip r:embed="rId9"/>
          <a:srcRect t="3703" b="6463"/>
          <a:stretch/>
        </p:blipFill>
        <p:spPr>
          <a:xfrm>
            <a:off x="9473846" y="5095879"/>
            <a:ext cx="1371600" cy="475260"/>
          </a:xfrm>
          <a:prstGeom prst="rect">
            <a:avLst/>
          </a:prstGeom>
        </p:spPr>
      </p:pic>
      <p:pic>
        <p:nvPicPr>
          <p:cNvPr id="1038" name="Picture 14" descr="CVS Caremark logo">
            <a:extLst>
              <a:ext uri="{FF2B5EF4-FFF2-40B4-BE49-F238E27FC236}">
                <a16:creationId xmlns:a16="http://schemas.microsoft.com/office/drawing/2014/main" id="{84692739-0499-4199-8BC1-DEAC0D3F77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15666" y="2751431"/>
            <a:ext cx="1463040" cy="16946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iUNA! Laborers Local 11">
            <a:extLst>
              <a:ext uri="{FF2B5EF4-FFF2-40B4-BE49-F238E27FC236}">
                <a16:creationId xmlns:a16="http://schemas.microsoft.com/office/drawing/2014/main" id="{BEB543EF-75D3-4AAA-AA13-91D9C857B3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12614" y="4389542"/>
            <a:ext cx="1280160" cy="3433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C02F4C85-5D4F-4F95-B610-688BEF919046}"/>
              </a:ext>
            </a:extLst>
          </p:cNvPr>
          <p:cNvPicPr>
            <a:picLocks noChangeAspect="1"/>
          </p:cNvPicPr>
          <p:nvPr/>
        </p:nvPicPr>
        <p:blipFill>
          <a:blip r:embed="rId12"/>
          <a:stretch>
            <a:fillRect/>
          </a:stretch>
        </p:blipFill>
        <p:spPr>
          <a:xfrm>
            <a:off x="2286341" y="4939798"/>
            <a:ext cx="1371600" cy="854169"/>
          </a:xfrm>
          <a:prstGeom prst="rect">
            <a:avLst/>
          </a:prstGeom>
        </p:spPr>
      </p:pic>
      <p:pic>
        <p:nvPicPr>
          <p:cNvPr id="20" name="Picture 19">
            <a:extLst>
              <a:ext uri="{FF2B5EF4-FFF2-40B4-BE49-F238E27FC236}">
                <a16:creationId xmlns:a16="http://schemas.microsoft.com/office/drawing/2014/main" id="{4031551A-8FDD-4A05-B75A-9E047F92DA81}"/>
              </a:ext>
            </a:extLst>
          </p:cNvPr>
          <p:cNvPicPr>
            <a:picLocks noChangeAspect="1"/>
          </p:cNvPicPr>
          <p:nvPr/>
        </p:nvPicPr>
        <p:blipFill>
          <a:blip r:embed="rId13"/>
          <a:stretch>
            <a:fillRect/>
          </a:stretch>
        </p:blipFill>
        <p:spPr>
          <a:xfrm>
            <a:off x="5842755" y="5035412"/>
            <a:ext cx="1188720" cy="662941"/>
          </a:xfrm>
          <a:prstGeom prst="rect">
            <a:avLst/>
          </a:prstGeom>
        </p:spPr>
      </p:pic>
      <p:pic>
        <p:nvPicPr>
          <p:cNvPr id="1044" name="Picture 20" descr="Energesco Mechanical">
            <a:extLst>
              <a:ext uri="{FF2B5EF4-FFF2-40B4-BE49-F238E27FC236}">
                <a16:creationId xmlns:a16="http://schemas.microsoft.com/office/drawing/2014/main" id="{53A8CA25-A52B-4A53-B021-EB932BFD52C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6841" y="3465507"/>
            <a:ext cx="1371600" cy="4702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7C6B27E4-8175-4758-A207-AB8F11210D71}"/>
              </a:ext>
            </a:extLst>
          </p:cNvPr>
          <p:cNvPicPr>
            <a:picLocks noChangeAspect="1"/>
          </p:cNvPicPr>
          <p:nvPr/>
        </p:nvPicPr>
        <p:blipFill>
          <a:blip r:embed="rId15"/>
          <a:stretch>
            <a:fillRect/>
          </a:stretch>
        </p:blipFill>
        <p:spPr>
          <a:xfrm>
            <a:off x="761789" y="1720262"/>
            <a:ext cx="1371600" cy="515186"/>
          </a:xfrm>
          <a:prstGeom prst="rect">
            <a:avLst/>
          </a:prstGeom>
        </p:spPr>
      </p:pic>
      <p:pic>
        <p:nvPicPr>
          <p:cNvPr id="1048" name="Picture 24">
            <a:extLst>
              <a:ext uri="{FF2B5EF4-FFF2-40B4-BE49-F238E27FC236}">
                <a16:creationId xmlns:a16="http://schemas.microsoft.com/office/drawing/2014/main" id="{C07122EF-6FF7-4C61-95B7-421EA4E7278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06006" y="1429215"/>
            <a:ext cx="137160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83953F38-285D-4132-B2D8-038E625C3644}"/>
              </a:ext>
            </a:extLst>
          </p:cNvPr>
          <p:cNvPicPr>
            <a:picLocks noChangeAspect="1"/>
          </p:cNvPicPr>
          <p:nvPr/>
        </p:nvPicPr>
        <p:blipFill>
          <a:blip r:embed="rId17"/>
          <a:stretch>
            <a:fillRect/>
          </a:stretch>
        </p:blipFill>
        <p:spPr>
          <a:xfrm>
            <a:off x="5965072" y="2743868"/>
            <a:ext cx="1463040" cy="184591"/>
          </a:xfrm>
          <a:prstGeom prst="rect">
            <a:avLst/>
          </a:prstGeom>
        </p:spPr>
      </p:pic>
      <p:pic>
        <p:nvPicPr>
          <p:cNvPr id="29" name="Picture 28">
            <a:extLst>
              <a:ext uri="{FF2B5EF4-FFF2-40B4-BE49-F238E27FC236}">
                <a16:creationId xmlns:a16="http://schemas.microsoft.com/office/drawing/2014/main" id="{44E9CCA0-6C54-4A05-AC69-5444A89D9684}"/>
              </a:ext>
            </a:extLst>
          </p:cNvPr>
          <p:cNvPicPr>
            <a:picLocks noChangeAspect="1"/>
          </p:cNvPicPr>
          <p:nvPr/>
        </p:nvPicPr>
        <p:blipFill>
          <a:blip r:embed="rId18"/>
          <a:stretch>
            <a:fillRect/>
          </a:stretch>
        </p:blipFill>
        <p:spPr>
          <a:xfrm>
            <a:off x="10242713" y="4434136"/>
            <a:ext cx="1463040" cy="254197"/>
          </a:xfrm>
          <a:prstGeom prst="rect">
            <a:avLst/>
          </a:prstGeom>
        </p:spPr>
      </p:pic>
      <p:pic>
        <p:nvPicPr>
          <p:cNvPr id="1024" name="Picture 1023">
            <a:extLst>
              <a:ext uri="{FF2B5EF4-FFF2-40B4-BE49-F238E27FC236}">
                <a16:creationId xmlns:a16="http://schemas.microsoft.com/office/drawing/2014/main" id="{4D58F4BB-D23B-46A2-8093-532CC9263B40}"/>
              </a:ext>
            </a:extLst>
          </p:cNvPr>
          <p:cNvPicPr>
            <a:picLocks noChangeAspect="1"/>
          </p:cNvPicPr>
          <p:nvPr/>
        </p:nvPicPr>
        <p:blipFill>
          <a:blip r:embed="rId19"/>
          <a:stretch>
            <a:fillRect/>
          </a:stretch>
        </p:blipFill>
        <p:spPr>
          <a:xfrm>
            <a:off x="4214740" y="2532677"/>
            <a:ext cx="1280160" cy="606973"/>
          </a:xfrm>
          <a:prstGeom prst="rect">
            <a:avLst/>
          </a:prstGeom>
        </p:spPr>
      </p:pic>
      <p:pic>
        <p:nvPicPr>
          <p:cNvPr id="1054" name="Picture 30" descr="Alexandria City Public Schools">
            <a:extLst>
              <a:ext uri="{FF2B5EF4-FFF2-40B4-BE49-F238E27FC236}">
                <a16:creationId xmlns:a16="http://schemas.microsoft.com/office/drawing/2014/main" id="{BF7582C4-F7FD-44D6-B970-8605F38422A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81792" y="1808422"/>
            <a:ext cx="1371600" cy="3388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026">
            <a:extLst>
              <a:ext uri="{FF2B5EF4-FFF2-40B4-BE49-F238E27FC236}">
                <a16:creationId xmlns:a16="http://schemas.microsoft.com/office/drawing/2014/main" id="{81E8A7A4-5D8D-4B25-9F3A-A881F2086C2B}"/>
              </a:ext>
            </a:extLst>
          </p:cNvPr>
          <p:cNvPicPr>
            <a:picLocks noChangeAspect="1"/>
          </p:cNvPicPr>
          <p:nvPr/>
        </p:nvPicPr>
        <p:blipFill rotWithShape="1">
          <a:blip r:embed="rId21"/>
          <a:srcRect l="3281" t="3395" r="1288" b="1"/>
          <a:stretch/>
        </p:blipFill>
        <p:spPr>
          <a:xfrm>
            <a:off x="3984615" y="4274725"/>
            <a:ext cx="457200" cy="573018"/>
          </a:xfrm>
          <a:prstGeom prst="rect">
            <a:avLst/>
          </a:prstGeom>
        </p:spPr>
      </p:pic>
      <p:pic>
        <p:nvPicPr>
          <p:cNvPr id="1056" name="Picture 32" descr="Arlington Public Schools">
            <a:extLst>
              <a:ext uri="{FF2B5EF4-FFF2-40B4-BE49-F238E27FC236}">
                <a16:creationId xmlns:a16="http://schemas.microsoft.com/office/drawing/2014/main" id="{948F2330-54CB-492F-BD6B-E08ED35A5C4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4653" y="2598991"/>
            <a:ext cx="1280160" cy="47434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Entreworks Consulting">
            <a:extLst>
              <a:ext uri="{FF2B5EF4-FFF2-40B4-BE49-F238E27FC236}">
                <a16:creationId xmlns:a16="http://schemas.microsoft.com/office/drawing/2014/main" id="{55F29F45-97C5-4214-B256-6720DECA45E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01990" y="3534086"/>
            <a:ext cx="1371600" cy="33310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Vaccine Verification Update in UBC App">
            <a:extLst>
              <a:ext uri="{FF2B5EF4-FFF2-40B4-BE49-F238E27FC236}">
                <a16:creationId xmlns:a16="http://schemas.microsoft.com/office/drawing/2014/main" id="{CC13B761-1FC1-42B4-AFAA-276115F7BE00}"/>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b="31664"/>
          <a:stretch/>
        </p:blipFill>
        <p:spPr bwMode="auto">
          <a:xfrm>
            <a:off x="2761496" y="3501461"/>
            <a:ext cx="1554480" cy="39835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028">
            <a:extLst>
              <a:ext uri="{FF2B5EF4-FFF2-40B4-BE49-F238E27FC236}">
                <a16:creationId xmlns:a16="http://schemas.microsoft.com/office/drawing/2014/main" id="{742A58E3-2903-4DC4-8759-5D79F87D3210}"/>
              </a:ext>
            </a:extLst>
          </p:cNvPr>
          <p:cNvPicPr>
            <a:picLocks noChangeAspect="1"/>
          </p:cNvPicPr>
          <p:nvPr/>
        </p:nvPicPr>
        <p:blipFill>
          <a:blip r:embed="rId25"/>
          <a:stretch>
            <a:fillRect/>
          </a:stretch>
        </p:blipFill>
        <p:spPr>
          <a:xfrm>
            <a:off x="8050236" y="3461153"/>
            <a:ext cx="1371600" cy="478971"/>
          </a:xfrm>
          <a:prstGeom prst="rect">
            <a:avLst/>
          </a:prstGeom>
        </p:spPr>
      </p:pic>
      <p:pic>
        <p:nvPicPr>
          <p:cNvPr id="1062" name="Picture 38" descr="Arlington Economic Development">
            <a:extLst>
              <a:ext uri="{FF2B5EF4-FFF2-40B4-BE49-F238E27FC236}">
                <a16:creationId xmlns:a16="http://schemas.microsoft.com/office/drawing/2014/main" id="{60131CE9-00FC-4B96-862E-B3E65373AE5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830895" y="1346310"/>
            <a:ext cx="1280160" cy="126309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1032">
            <a:extLst>
              <a:ext uri="{FF2B5EF4-FFF2-40B4-BE49-F238E27FC236}">
                <a16:creationId xmlns:a16="http://schemas.microsoft.com/office/drawing/2014/main" id="{EE6D9C7F-9E16-40E1-976E-D7CFCB429607}"/>
              </a:ext>
            </a:extLst>
          </p:cNvPr>
          <p:cNvPicPr>
            <a:picLocks noChangeAspect="1"/>
          </p:cNvPicPr>
          <p:nvPr/>
        </p:nvPicPr>
        <p:blipFill>
          <a:blip r:embed="rId27"/>
          <a:stretch>
            <a:fillRect/>
          </a:stretch>
        </p:blipFill>
        <p:spPr>
          <a:xfrm>
            <a:off x="408913" y="4406027"/>
            <a:ext cx="1371600" cy="310415"/>
          </a:xfrm>
          <a:prstGeom prst="rect">
            <a:avLst/>
          </a:prstGeom>
        </p:spPr>
      </p:pic>
      <p:pic>
        <p:nvPicPr>
          <p:cNvPr id="1036" name="Picture 1035">
            <a:extLst>
              <a:ext uri="{FF2B5EF4-FFF2-40B4-BE49-F238E27FC236}">
                <a16:creationId xmlns:a16="http://schemas.microsoft.com/office/drawing/2014/main" id="{79914DCB-96DD-4126-A797-3AB9C47C1D98}"/>
              </a:ext>
            </a:extLst>
          </p:cNvPr>
          <p:cNvPicPr>
            <a:picLocks noChangeAspect="1"/>
          </p:cNvPicPr>
          <p:nvPr/>
        </p:nvPicPr>
        <p:blipFill>
          <a:blip r:embed="rId28"/>
          <a:stretch>
            <a:fillRect/>
          </a:stretch>
        </p:blipFill>
        <p:spPr>
          <a:xfrm>
            <a:off x="2372968" y="2572865"/>
            <a:ext cx="1371600" cy="526596"/>
          </a:xfrm>
          <a:prstGeom prst="rect">
            <a:avLst/>
          </a:prstGeom>
        </p:spPr>
      </p:pic>
      <p:pic>
        <p:nvPicPr>
          <p:cNvPr id="1064" name="Picture 40">
            <a:extLst>
              <a:ext uri="{FF2B5EF4-FFF2-40B4-BE49-F238E27FC236}">
                <a16:creationId xmlns:a16="http://schemas.microsoft.com/office/drawing/2014/main" id="{968FB2BA-E609-4175-9CE8-F132308470E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469478" y="4304694"/>
            <a:ext cx="1371600" cy="51308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038">
            <a:extLst>
              <a:ext uri="{FF2B5EF4-FFF2-40B4-BE49-F238E27FC236}">
                <a16:creationId xmlns:a16="http://schemas.microsoft.com/office/drawing/2014/main" id="{92BE3D8F-838B-418C-A27E-1F30D2F7B235}"/>
              </a:ext>
            </a:extLst>
          </p:cNvPr>
          <p:cNvPicPr>
            <a:picLocks noChangeAspect="1"/>
          </p:cNvPicPr>
          <p:nvPr/>
        </p:nvPicPr>
        <p:blipFill>
          <a:blip r:embed="rId30"/>
          <a:stretch>
            <a:fillRect/>
          </a:stretch>
        </p:blipFill>
        <p:spPr>
          <a:xfrm>
            <a:off x="4372510" y="1760055"/>
            <a:ext cx="2011680" cy="435600"/>
          </a:xfrm>
          <a:prstGeom prst="rect">
            <a:avLst/>
          </a:prstGeom>
        </p:spPr>
      </p:pic>
      <p:pic>
        <p:nvPicPr>
          <p:cNvPr id="1043" name="Picture 1042">
            <a:extLst>
              <a:ext uri="{FF2B5EF4-FFF2-40B4-BE49-F238E27FC236}">
                <a16:creationId xmlns:a16="http://schemas.microsoft.com/office/drawing/2014/main" id="{678754A8-E2B0-43EE-9413-D0C9A71AA155}"/>
              </a:ext>
            </a:extLst>
          </p:cNvPr>
          <p:cNvPicPr>
            <a:picLocks noChangeAspect="1"/>
          </p:cNvPicPr>
          <p:nvPr/>
        </p:nvPicPr>
        <p:blipFill>
          <a:blip r:embed="rId31"/>
          <a:stretch>
            <a:fillRect/>
          </a:stretch>
        </p:blipFill>
        <p:spPr>
          <a:xfrm>
            <a:off x="6735907" y="4402537"/>
            <a:ext cx="1371600" cy="317394"/>
          </a:xfrm>
          <a:prstGeom prst="rect">
            <a:avLst/>
          </a:prstGeom>
        </p:spPr>
      </p:pic>
      <p:pic>
        <p:nvPicPr>
          <p:cNvPr id="1068" name="Picture 44" descr="Washington Gas">
            <a:extLst>
              <a:ext uri="{FF2B5EF4-FFF2-40B4-BE49-F238E27FC236}">
                <a16:creationId xmlns:a16="http://schemas.microsoft.com/office/drawing/2014/main" id="{ACAC2D52-0695-4B70-AFA2-55DE166A6A0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536889" y="5152278"/>
            <a:ext cx="1371600" cy="42920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1045">
            <a:extLst>
              <a:ext uri="{FF2B5EF4-FFF2-40B4-BE49-F238E27FC236}">
                <a16:creationId xmlns:a16="http://schemas.microsoft.com/office/drawing/2014/main" id="{340F3542-D4E7-4CE6-BEAD-276B5CF27838}"/>
              </a:ext>
            </a:extLst>
          </p:cNvPr>
          <p:cNvPicPr>
            <a:picLocks noChangeAspect="1"/>
          </p:cNvPicPr>
          <p:nvPr/>
        </p:nvPicPr>
        <p:blipFill>
          <a:blip r:embed="rId33"/>
          <a:stretch>
            <a:fillRect/>
          </a:stretch>
        </p:blipFill>
        <p:spPr>
          <a:xfrm>
            <a:off x="4871232" y="4365394"/>
            <a:ext cx="1463040" cy="391680"/>
          </a:xfrm>
          <a:prstGeom prst="rect">
            <a:avLst/>
          </a:prstGeom>
        </p:spPr>
      </p:pic>
    </p:spTree>
    <p:extLst>
      <p:ext uri="{BB962C8B-B14F-4D97-AF65-F5344CB8AC3E}">
        <p14:creationId xmlns:p14="http://schemas.microsoft.com/office/powerpoint/2010/main" val="419195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E1B3A-45A3-3203-7E9A-F93D048A5010}"/>
              </a:ext>
            </a:extLst>
          </p:cNvPr>
          <p:cNvSpPr>
            <a:spLocks noGrp="1"/>
          </p:cNvSpPr>
          <p:nvPr>
            <p:ph type="title"/>
          </p:nvPr>
        </p:nvSpPr>
        <p:spPr>
          <a:xfrm>
            <a:off x="0" y="2766218"/>
            <a:ext cx="3185160" cy="1325563"/>
          </a:xfrm>
        </p:spPr>
        <p:txBody>
          <a:bodyPr>
            <a:normAutofit fontScale="90000"/>
          </a:bodyPr>
          <a:lstStyle/>
          <a:p>
            <a:r>
              <a:rPr lang="en-US" b="1" i="0" dirty="0">
                <a:solidFill>
                  <a:srgbClr val="444444"/>
                </a:solidFill>
                <a:effectLst/>
                <a:latin typeface="Roboto" panose="02000000000000000000" pitchFamily="2" charset="0"/>
                <a:hlinkClick r:id="rId2"/>
              </a:rPr>
              <a:t>Service Provider Directory</a:t>
            </a:r>
            <a:endParaRPr lang="en-US" dirty="0"/>
          </a:p>
        </p:txBody>
      </p:sp>
      <p:pic>
        <p:nvPicPr>
          <p:cNvPr id="4" name="Picture 3">
            <a:extLst>
              <a:ext uri="{FF2B5EF4-FFF2-40B4-BE49-F238E27FC236}">
                <a16:creationId xmlns:a16="http://schemas.microsoft.com/office/drawing/2014/main" id="{99FE43BC-3F01-5D31-A4B9-56E47BD9666A}"/>
              </a:ext>
            </a:extLst>
          </p:cNvPr>
          <p:cNvPicPr>
            <a:picLocks noChangeAspect="1"/>
          </p:cNvPicPr>
          <p:nvPr/>
        </p:nvPicPr>
        <p:blipFill rotWithShape="1">
          <a:blip r:embed="rId3"/>
          <a:srcRect l="5864" t="3394" r="21999" b="7636"/>
          <a:stretch/>
        </p:blipFill>
        <p:spPr>
          <a:xfrm>
            <a:off x="2310938" y="2897"/>
            <a:ext cx="9881062" cy="6855103"/>
          </a:xfrm>
          <a:prstGeom prst="rect">
            <a:avLst/>
          </a:prstGeom>
        </p:spPr>
      </p:pic>
    </p:spTree>
    <p:extLst>
      <p:ext uri="{BB962C8B-B14F-4D97-AF65-F5344CB8AC3E}">
        <p14:creationId xmlns:p14="http://schemas.microsoft.com/office/powerpoint/2010/main" val="10566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D7981C-32D4-F70C-CFFB-BCCCA9402D08}"/>
              </a:ext>
            </a:extLst>
          </p:cNvPr>
          <p:cNvPicPr>
            <a:picLocks noChangeAspect="1"/>
          </p:cNvPicPr>
          <p:nvPr/>
        </p:nvPicPr>
        <p:blipFill rotWithShape="1">
          <a:blip r:embed="rId2"/>
          <a:srcRect l="6076" t="7764" r="21677" b="7679"/>
          <a:stretch/>
        </p:blipFill>
        <p:spPr>
          <a:xfrm>
            <a:off x="914391" y="-1"/>
            <a:ext cx="10440365" cy="6873357"/>
          </a:xfrm>
          <a:prstGeom prst="rect">
            <a:avLst/>
          </a:prstGeom>
        </p:spPr>
      </p:pic>
    </p:spTree>
    <p:extLst>
      <p:ext uri="{BB962C8B-B14F-4D97-AF65-F5344CB8AC3E}">
        <p14:creationId xmlns:p14="http://schemas.microsoft.com/office/powerpoint/2010/main" val="53617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hlinkClick r:id="rId2"/>
              </a:rPr>
              <a:t>Arlington Employment Center</a:t>
            </a:r>
            <a:endParaRPr lang="en-US" dirty="0"/>
          </a:p>
        </p:txBody>
      </p:sp>
      <p:sp>
        <p:nvSpPr>
          <p:cNvPr id="4" name="Content Placeholder 3"/>
          <p:cNvSpPr>
            <a:spLocks noGrp="1"/>
          </p:cNvSpPr>
          <p:nvPr>
            <p:ph idx="1"/>
          </p:nvPr>
        </p:nvSpPr>
        <p:spPr/>
        <p:txBody>
          <a:bodyPr>
            <a:normAutofit lnSpcReduction="10000"/>
          </a:bodyPr>
          <a:lstStyle/>
          <a:p>
            <a:pPr marL="168275" indent="-168275">
              <a:buFont typeface="Arial" panose="020B0604020202020204" pitchFamily="34" charset="0"/>
              <a:buChar char="•"/>
            </a:pPr>
            <a:r>
              <a:rPr lang="en-US" sz="1900" dirty="0"/>
              <a:t>Computers, internet, copiers, scanners, and fax machine for your job search</a:t>
            </a:r>
          </a:p>
          <a:p>
            <a:pPr marL="168275" indent="-168275">
              <a:buFont typeface="Arial" panose="020B0604020202020204" pitchFamily="34" charset="0"/>
              <a:buChar char="•"/>
            </a:pPr>
            <a:r>
              <a:rPr lang="en-US" sz="1900" dirty="0">
                <a:hlinkClick r:id="rId3"/>
              </a:rPr>
              <a:t>Resume building software and Microsoft Word, Excel, PowerPoint, and Skill-up!</a:t>
            </a:r>
            <a:endParaRPr lang="en-US" sz="1900" dirty="0"/>
          </a:p>
          <a:p>
            <a:pPr marL="168275" indent="-168275">
              <a:buFont typeface="Arial" panose="020B0604020202020204" pitchFamily="34" charset="0"/>
              <a:buChar char="•"/>
            </a:pPr>
            <a:r>
              <a:rPr lang="en-US" sz="1900" dirty="0">
                <a:hlinkClick r:id="rId4"/>
              </a:rPr>
              <a:t>Search available jobs and post your resume on our job boards</a:t>
            </a:r>
            <a:endParaRPr lang="en-US" sz="1900" dirty="0"/>
          </a:p>
          <a:p>
            <a:pPr marL="168275" indent="-168275">
              <a:buFont typeface="Arial" panose="020B0604020202020204" pitchFamily="34" charset="0"/>
              <a:buChar char="•"/>
            </a:pPr>
            <a:r>
              <a:rPr lang="en-US" sz="1900" dirty="0"/>
              <a:t>On-site &amp; virtual hiring events and job fair information</a:t>
            </a:r>
          </a:p>
          <a:p>
            <a:pPr marL="168275" indent="-168275">
              <a:buFont typeface="Arial" panose="020B0604020202020204" pitchFamily="34" charset="0"/>
              <a:buChar char="•"/>
            </a:pPr>
            <a:r>
              <a:rPr lang="en-US" sz="1900" dirty="0">
                <a:hlinkClick r:id="rId5"/>
              </a:rPr>
              <a:t>Job search, basic professional skills, resume writing, and social media workshops</a:t>
            </a:r>
            <a:endParaRPr lang="en-US" sz="1900" dirty="0"/>
          </a:p>
          <a:p>
            <a:pPr marL="168275" indent="-168275">
              <a:buFont typeface="Arial" panose="020B0604020202020204" pitchFamily="34" charset="0"/>
              <a:buChar char="•"/>
            </a:pPr>
            <a:r>
              <a:rPr lang="en-US" sz="1900" dirty="0">
                <a:hlinkClick r:id="rId5"/>
              </a:rPr>
              <a:t>Career counseling, assessment, and training services</a:t>
            </a:r>
            <a:endParaRPr lang="en-US" sz="1900" dirty="0"/>
          </a:p>
          <a:p>
            <a:pPr marL="168275" indent="-168275">
              <a:buFont typeface="Arial" panose="020B0604020202020204" pitchFamily="34" charset="0"/>
              <a:buChar char="•"/>
            </a:pPr>
            <a:r>
              <a:rPr lang="en-US" sz="1900" dirty="0">
                <a:hlinkClick r:id="rId6"/>
              </a:rPr>
              <a:t>Employment services for Veterans</a:t>
            </a:r>
            <a:endParaRPr lang="en-US" sz="1900" dirty="0"/>
          </a:p>
          <a:p>
            <a:pPr marL="168275" indent="-168275">
              <a:buFont typeface="Arial" panose="020B0604020202020204" pitchFamily="34" charset="0"/>
              <a:buChar char="•"/>
            </a:pPr>
            <a:r>
              <a:rPr lang="en-US" sz="1900" dirty="0"/>
              <a:t>Access to English for Speakers of Other Languages (ESOL) classes</a:t>
            </a:r>
          </a:p>
          <a:p>
            <a:pPr marL="168275" indent="-168275">
              <a:buFont typeface="Arial" panose="020B0604020202020204" pitchFamily="34" charset="0"/>
              <a:buChar char="•"/>
            </a:pPr>
            <a:r>
              <a:rPr lang="en-US" sz="1900" dirty="0">
                <a:hlinkClick r:id="rId7"/>
              </a:rPr>
              <a:t>Accommodations and assistance for people living with disabilities</a:t>
            </a:r>
            <a:endParaRPr lang="en-US" sz="1900" dirty="0"/>
          </a:p>
          <a:p>
            <a:pPr marL="168275" indent="-168275">
              <a:buFont typeface="Arial" panose="020B0604020202020204" pitchFamily="34" charset="0"/>
              <a:buChar char="•"/>
            </a:pPr>
            <a:r>
              <a:rPr lang="en-US" sz="1900" dirty="0"/>
              <a:t>Recruitment assistance services &amp; support to “skill-up” your staff</a:t>
            </a:r>
          </a:p>
        </p:txBody>
      </p:sp>
      <p:sp>
        <p:nvSpPr>
          <p:cNvPr id="7" name="Rectangle 6">
            <a:extLst>
              <a:ext uri="{FF2B5EF4-FFF2-40B4-BE49-F238E27FC236}">
                <a16:creationId xmlns:a16="http://schemas.microsoft.com/office/drawing/2014/main" id="{981092CF-13C4-4B64-9825-27815BF743F5}"/>
              </a:ext>
            </a:extLst>
          </p:cNvPr>
          <p:cNvSpPr/>
          <p:nvPr/>
        </p:nvSpPr>
        <p:spPr>
          <a:xfrm>
            <a:off x="7977930" y="5553512"/>
            <a:ext cx="3993160" cy="1221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09F7D7F-ED99-4AB4-9BF2-44A140A90946}"/>
              </a:ext>
            </a:extLst>
          </p:cNvPr>
          <p:cNvSpPr txBox="1"/>
          <p:nvPr/>
        </p:nvSpPr>
        <p:spPr>
          <a:xfrm>
            <a:off x="9941809" y="3673945"/>
            <a:ext cx="1954501" cy="923330"/>
          </a:xfrm>
          <a:prstGeom prst="rect">
            <a:avLst/>
          </a:prstGeom>
          <a:noFill/>
        </p:spPr>
        <p:txBody>
          <a:bodyPr wrap="square" rtlCol="0">
            <a:spAutoFit/>
          </a:bodyPr>
          <a:lstStyle/>
          <a:p>
            <a:pPr algn="ctr"/>
            <a:r>
              <a:rPr lang="en-US" b="1" dirty="0"/>
              <a:t>Find Us At </a:t>
            </a:r>
          </a:p>
          <a:p>
            <a:pPr algn="ctr"/>
            <a:r>
              <a:rPr lang="en-US" b="1" dirty="0"/>
              <a:t>aec.arlingtonva.us  703.228.1400</a:t>
            </a:r>
          </a:p>
        </p:txBody>
      </p:sp>
      <p:pic>
        <p:nvPicPr>
          <p:cNvPr id="5" name="Picture 4" descr="Qr code&#10;&#10;Description automatically generated">
            <a:extLst>
              <a:ext uri="{FF2B5EF4-FFF2-40B4-BE49-F238E27FC236}">
                <a16:creationId xmlns:a16="http://schemas.microsoft.com/office/drawing/2014/main" id="{E2DC6323-CB74-23EE-BEE8-5D9100DB30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41810" y="4597275"/>
            <a:ext cx="1954501" cy="1954501"/>
          </a:xfrm>
          <a:prstGeom prst="rect">
            <a:avLst/>
          </a:prstGeom>
        </p:spPr>
      </p:pic>
    </p:spTree>
    <p:extLst>
      <p:ext uri="{BB962C8B-B14F-4D97-AF65-F5344CB8AC3E}">
        <p14:creationId xmlns:p14="http://schemas.microsoft.com/office/powerpoint/2010/main" val="340318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F077D5-EED4-FF6B-3894-E1168E3D3E7C}"/>
              </a:ext>
            </a:extLst>
          </p:cNvPr>
          <p:cNvPicPr>
            <a:picLocks noChangeAspect="1"/>
          </p:cNvPicPr>
          <p:nvPr/>
        </p:nvPicPr>
        <p:blipFill rotWithShape="1">
          <a:blip r:embed="rId2"/>
          <a:srcRect l="6875" t="16485" r="22955" b="16606"/>
          <a:stretch/>
        </p:blipFill>
        <p:spPr>
          <a:xfrm>
            <a:off x="40340" y="-1"/>
            <a:ext cx="12105525" cy="6492875"/>
          </a:xfrm>
          <a:prstGeom prst="rect">
            <a:avLst/>
          </a:prstGeom>
        </p:spPr>
      </p:pic>
      <p:sp>
        <p:nvSpPr>
          <p:cNvPr id="2" name="Title 1">
            <a:extLst>
              <a:ext uri="{FF2B5EF4-FFF2-40B4-BE49-F238E27FC236}">
                <a16:creationId xmlns:a16="http://schemas.microsoft.com/office/drawing/2014/main" id="{AA2901C6-3CDF-1C77-AC3D-034D08441F13}"/>
              </a:ext>
            </a:extLst>
          </p:cNvPr>
          <p:cNvSpPr>
            <a:spLocks noGrp="1"/>
          </p:cNvSpPr>
          <p:nvPr>
            <p:ph type="title"/>
          </p:nvPr>
        </p:nvSpPr>
        <p:spPr>
          <a:xfrm>
            <a:off x="835302" y="5882059"/>
            <a:ext cx="10515600" cy="1325563"/>
          </a:xfrm>
          <a:solidFill>
            <a:schemeClr val="bg1"/>
          </a:solidFill>
          <a:ln>
            <a:solidFill>
              <a:schemeClr val="bg1"/>
            </a:solidFill>
          </a:ln>
        </p:spPr>
        <p:txBody>
          <a:bodyPr/>
          <a:lstStyle/>
          <a:p>
            <a:r>
              <a:rPr lang="en-US" dirty="0"/>
              <a:t>alexandriaarlington.skillupamerica.org</a:t>
            </a:r>
          </a:p>
        </p:txBody>
      </p:sp>
    </p:spTree>
    <p:extLst>
      <p:ext uri="{BB962C8B-B14F-4D97-AF65-F5344CB8AC3E}">
        <p14:creationId xmlns:p14="http://schemas.microsoft.com/office/powerpoint/2010/main" val="38417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hlinkClick r:id="rId2"/>
              </a:rPr>
              <a:t>Arlington Employment Center</a:t>
            </a:r>
            <a:endParaRPr lang="en-US" dirty="0"/>
          </a:p>
        </p:txBody>
      </p:sp>
      <p:sp>
        <p:nvSpPr>
          <p:cNvPr id="4" name="Content Placeholder 3"/>
          <p:cNvSpPr>
            <a:spLocks noGrp="1"/>
          </p:cNvSpPr>
          <p:nvPr>
            <p:ph idx="1"/>
          </p:nvPr>
        </p:nvSpPr>
        <p:spPr/>
        <p:txBody>
          <a:bodyPr>
            <a:normAutofit lnSpcReduction="10000"/>
          </a:bodyPr>
          <a:lstStyle/>
          <a:p>
            <a:pPr marL="168275" indent="-168275">
              <a:buFont typeface="Arial" panose="020B0604020202020204" pitchFamily="34" charset="0"/>
              <a:buChar char="•"/>
            </a:pPr>
            <a:r>
              <a:rPr lang="en-US" sz="1900" dirty="0"/>
              <a:t>Computers, internet, copiers, scanners, and fax machine for your job search</a:t>
            </a:r>
          </a:p>
          <a:p>
            <a:pPr marL="168275" indent="-168275">
              <a:buFont typeface="Arial" panose="020B0604020202020204" pitchFamily="34" charset="0"/>
              <a:buChar char="•"/>
            </a:pPr>
            <a:r>
              <a:rPr lang="en-US" sz="1900" dirty="0">
                <a:hlinkClick r:id="rId3"/>
              </a:rPr>
              <a:t>Resume building software and Microsoft Word, Excel, PowerPoint, and Skill-up!</a:t>
            </a:r>
            <a:endParaRPr lang="en-US" sz="1900" dirty="0"/>
          </a:p>
          <a:p>
            <a:pPr marL="168275" indent="-168275">
              <a:buFont typeface="Arial" panose="020B0604020202020204" pitchFamily="34" charset="0"/>
              <a:buChar char="•"/>
            </a:pPr>
            <a:r>
              <a:rPr lang="en-US" sz="1900" dirty="0">
                <a:hlinkClick r:id="rId4"/>
              </a:rPr>
              <a:t>Search available jobs and post your resume on our job boards</a:t>
            </a:r>
            <a:endParaRPr lang="en-US" sz="1900" dirty="0"/>
          </a:p>
          <a:p>
            <a:pPr marL="168275" indent="-168275">
              <a:buFont typeface="Arial" panose="020B0604020202020204" pitchFamily="34" charset="0"/>
              <a:buChar char="•"/>
            </a:pPr>
            <a:r>
              <a:rPr lang="en-US" sz="1900" dirty="0"/>
              <a:t>On-site &amp; virtual hiring events and job fair information</a:t>
            </a:r>
          </a:p>
          <a:p>
            <a:pPr marL="168275" indent="-168275">
              <a:buFont typeface="Arial" panose="020B0604020202020204" pitchFamily="34" charset="0"/>
              <a:buChar char="•"/>
            </a:pPr>
            <a:r>
              <a:rPr lang="en-US" sz="1900" dirty="0">
                <a:hlinkClick r:id="rId5"/>
              </a:rPr>
              <a:t>Job search, basic professional skills, resume writing, and social media workshops</a:t>
            </a:r>
            <a:endParaRPr lang="en-US" sz="1900" dirty="0"/>
          </a:p>
          <a:p>
            <a:pPr marL="168275" indent="-168275">
              <a:buFont typeface="Arial" panose="020B0604020202020204" pitchFamily="34" charset="0"/>
              <a:buChar char="•"/>
            </a:pPr>
            <a:r>
              <a:rPr lang="en-US" sz="1900" dirty="0">
                <a:hlinkClick r:id="rId5"/>
              </a:rPr>
              <a:t>Career counseling, assessment, and training services</a:t>
            </a:r>
            <a:endParaRPr lang="en-US" sz="1900" dirty="0"/>
          </a:p>
          <a:p>
            <a:pPr marL="168275" indent="-168275">
              <a:buFont typeface="Arial" panose="020B0604020202020204" pitchFamily="34" charset="0"/>
              <a:buChar char="•"/>
            </a:pPr>
            <a:r>
              <a:rPr lang="en-US" sz="1900" dirty="0">
                <a:hlinkClick r:id="rId6"/>
              </a:rPr>
              <a:t>Employment services for Veterans</a:t>
            </a:r>
            <a:endParaRPr lang="en-US" sz="1900" dirty="0"/>
          </a:p>
          <a:p>
            <a:pPr marL="168275" indent="-168275">
              <a:buFont typeface="Arial" panose="020B0604020202020204" pitchFamily="34" charset="0"/>
              <a:buChar char="•"/>
            </a:pPr>
            <a:r>
              <a:rPr lang="en-US" sz="1900" dirty="0"/>
              <a:t>Access to English for Speakers of Other Languages (ESOL) classes</a:t>
            </a:r>
          </a:p>
          <a:p>
            <a:pPr marL="168275" indent="-168275">
              <a:buFont typeface="Arial" panose="020B0604020202020204" pitchFamily="34" charset="0"/>
              <a:buChar char="•"/>
            </a:pPr>
            <a:r>
              <a:rPr lang="en-US" sz="1900" dirty="0">
                <a:hlinkClick r:id="rId7"/>
              </a:rPr>
              <a:t>Accommodations and assistance for people living with disabilities</a:t>
            </a:r>
            <a:endParaRPr lang="en-US" sz="1900" dirty="0"/>
          </a:p>
          <a:p>
            <a:pPr marL="168275" indent="-168275">
              <a:buFont typeface="Arial" panose="020B0604020202020204" pitchFamily="34" charset="0"/>
              <a:buChar char="•"/>
            </a:pPr>
            <a:r>
              <a:rPr lang="en-US" sz="1900" dirty="0"/>
              <a:t>Recruitment assistance services &amp; support to “skill-up” your staff</a:t>
            </a:r>
          </a:p>
        </p:txBody>
      </p:sp>
      <p:sp>
        <p:nvSpPr>
          <p:cNvPr id="7" name="Rectangle 6">
            <a:extLst>
              <a:ext uri="{FF2B5EF4-FFF2-40B4-BE49-F238E27FC236}">
                <a16:creationId xmlns:a16="http://schemas.microsoft.com/office/drawing/2014/main" id="{981092CF-13C4-4B64-9825-27815BF743F5}"/>
              </a:ext>
            </a:extLst>
          </p:cNvPr>
          <p:cNvSpPr/>
          <p:nvPr/>
        </p:nvSpPr>
        <p:spPr>
          <a:xfrm>
            <a:off x="7977930" y="5553512"/>
            <a:ext cx="3993160" cy="1221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09F7D7F-ED99-4AB4-9BF2-44A140A90946}"/>
              </a:ext>
            </a:extLst>
          </p:cNvPr>
          <p:cNvSpPr txBox="1"/>
          <p:nvPr/>
        </p:nvSpPr>
        <p:spPr>
          <a:xfrm>
            <a:off x="9941809" y="3673945"/>
            <a:ext cx="1954501" cy="923330"/>
          </a:xfrm>
          <a:prstGeom prst="rect">
            <a:avLst/>
          </a:prstGeom>
          <a:noFill/>
        </p:spPr>
        <p:txBody>
          <a:bodyPr wrap="square" rtlCol="0">
            <a:spAutoFit/>
          </a:bodyPr>
          <a:lstStyle/>
          <a:p>
            <a:pPr algn="ctr"/>
            <a:r>
              <a:rPr lang="en-US" b="1" dirty="0"/>
              <a:t>Find Us At </a:t>
            </a:r>
          </a:p>
          <a:p>
            <a:pPr algn="ctr"/>
            <a:r>
              <a:rPr lang="en-US" b="1" dirty="0"/>
              <a:t>aec.arlingtonva.us  703.228.1400</a:t>
            </a:r>
          </a:p>
        </p:txBody>
      </p:sp>
      <p:pic>
        <p:nvPicPr>
          <p:cNvPr id="5" name="Picture 4" descr="Qr code&#10;&#10;Description automatically generated">
            <a:extLst>
              <a:ext uri="{FF2B5EF4-FFF2-40B4-BE49-F238E27FC236}">
                <a16:creationId xmlns:a16="http://schemas.microsoft.com/office/drawing/2014/main" id="{E2DC6323-CB74-23EE-BEE8-5D9100DB30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41810" y="4597275"/>
            <a:ext cx="1954501" cy="1954501"/>
          </a:xfrm>
          <a:prstGeom prst="rect">
            <a:avLst/>
          </a:prstGeom>
        </p:spPr>
      </p:pic>
    </p:spTree>
    <p:extLst>
      <p:ext uri="{BB962C8B-B14F-4D97-AF65-F5344CB8AC3E}">
        <p14:creationId xmlns:p14="http://schemas.microsoft.com/office/powerpoint/2010/main" val="365413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3C92C2-94B3-A76F-7F00-9F2733FD534E}"/>
              </a:ext>
            </a:extLst>
          </p:cNvPr>
          <p:cNvPicPr>
            <a:picLocks noChangeAspect="1"/>
          </p:cNvPicPr>
          <p:nvPr/>
        </p:nvPicPr>
        <p:blipFill rotWithShape="1">
          <a:blip r:embed="rId2"/>
          <a:srcRect l="6273" t="3879" r="22273" b="7636"/>
          <a:stretch/>
        </p:blipFill>
        <p:spPr>
          <a:xfrm>
            <a:off x="0" y="0"/>
            <a:ext cx="12192000" cy="8492520"/>
          </a:xfrm>
          <a:prstGeom prst="rect">
            <a:avLst/>
          </a:prstGeom>
        </p:spPr>
      </p:pic>
    </p:spTree>
    <p:extLst>
      <p:ext uri="{BB962C8B-B14F-4D97-AF65-F5344CB8AC3E}">
        <p14:creationId xmlns:p14="http://schemas.microsoft.com/office/powerpoint/2010/main" val="2654825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hlinkClick r:id="rId2"/>
              </a:rPr>
              <a:t>Arlington Employment Center</a:t>
            </a:r>
            <a:endParaRPr lang="en-US" dirty="0"/>
          </a:p>
        </p:txBody>
      </p:sp>
      <p:sp>
        <p:nvSpPr>
          <p:cNvPr id="4" name="Content Placeholder 3"/>
          <p:cNvSpPr>
            <a:spLocks noGrp="1"/>
          </p:cNvSpPr>
          <p:nvPr>
            <p:ph idx="1"/>
          </p:nvPr>
        </p:nvSpPr>
        <p:spPr/>
        <p:txBody>
          <a:bodyPr>
            <a:normAutofit lnSpcReduction="10000"/>
          </a:bodyPr>
          <a:lstStyle/>
          <a:p>
            <a:pPr marL="168275" indent="-168275">
              <a:buFont typeface="Arial" panose="020B0604020202020204" pitchFamily="34" charset="0"/>
              <a:buChar char="•"/>
            </a:pPr>
            <a:r>
              <a:rPr lang="en-US" sz="1900" dirty="0"/>
              <a:t>Computers, internet, copiers, scanners, and fax machine for your job search</a:t>
            </a:r>
          </a:p>
          <a:p>
            <a:pPr marL="168275" indent="-168275">
              <a:buFont typeface="Arial" panose="020B0604020202020204" pitchFamily="34" charset="0"/>
              <a:buChar char="•"/>
            </a:pPr>
            <a:r>
              <a:rPr lang="en-US" sz="1900" dirty="0">
                <a:hlinkClick r:id="rId3"/>
              </a:rPr>
              <a:t>Resume building software and Microsoft Word, Excel, PowerPoint, and Skill-up!</a:t>
            </a:r>
            <a:endParaRPr lang="en-US" sz="1900" dirty="0"/>
          </a:p>
          <a:p>
            <a:pPr marL="168275" indent="-168275">
              <a:buFont typeface="Arial" panose="020B0604020202020204" pitchFamily="34" charset="0"/>
              <a:buChar char="•"/>
            </a:pPr>
            <a:r>
              <a:rPr lang="en-US" sz="1900" dirty="0">
                <a:hlinkClick r:id="rId4"/>
              </a:rPr>
              <a:t>Search available jobs and post your resume on our job boards</a:t>
            </a:r>
            <a:endParaRPr lang="en-US" sz="1900" dirty="0"/>
          </a:p>
          <a:p>
            <a:pPr marL="168275" indent="-168275">
              <a:buFont typeface="Arial" panose="020B0604020202020204" pitchFamily="34" charset="0"/>
              <a:buChar char="•"/>
            </a:pPr>
            <a:r>
              <a:rPr lang="en-US" sz="1900" dirty="0"/>
              <a:t>On-site &amp; virtual hiring events and job fair information</a:t>
            </a:r>
          </a:p>
          <a:p>
            <a:pPr marL="168275" indent="-168275">
              <a:buFont typeface="Arial" panose="020B0604020202020204" pitchFamily="34" charset="0"/>
              <a:buChar char="•"/>
            </a:pPr>
            <a:r>
              <a:rPr lang="en-US" sz="1900" dirty="0">
                <a:hlinkClick r:id="rId5"/>
              </a:rPr>
              <a:t>Job search, basic professional skills, resume writing, and social media workshops</a:t>
            </a:r>
            <a:endParaRPr lang="en-US" sz="1900" dirty="0"/>
          </a:p>
          <a:p>
            <a:pPr marL="168275" indent="-168275">
              <a:buFont typeface="Arial" panose="020B0604020202020204" pitchFamily="34" charset="0"/>
              <a:buChar char="•"/>
            </a:pPr>
            <a:r>
              <a:rPr lang="en-US" sz="1900" dirty="0">
                <a:hlinkClick r:id="rId5"/>
              </a:rPr>
              <a:t>Career counseling, assessment, and training services</a:t>
            </a:r>
            <a:endParaRPr lang="en-US" sz="1900" dirty="0"/>
          </a:p>
          <a:p>
            <a:pPr marL="168275" indent="-168275">
              <a:buFont typeface="Arial" panose="020B0604020202020204" pitchFamily="34" charset="0"/>
              <a:buChar char="•"/>
            </a:pPr>
            <a:r>
              <a:rPr lang="en-US" sz="1900" dirty="0">
                <a:hlinkClick r:id="rId6"/>
              </a:rPr>
              <a:t>Employment services for Veterans</a:t>
            </a:r>
            <a:endParaRPr lang="en-US" sz="1900" dirty="0"/>
          </a:p>
          <a:p>
            <a:pPr marL="168275" indent="-168275">
              <a:buFont typeface="Arial" panose="020B0604020202020204" pitchFamily="34" charset="0"/>
              <a:buChar char="•"/>
            </a:pPr>
            <a:r>
              <a:rPr lang="en-US" sz="1900" dirty="0"/>
              <a:t>Access to English for Speakers of Other Languages (ESOL) classes</a:t>
            </a:r>
          </a:p>
          <a:p>
            <a:pPr marL="168275" indent="-168275">
              <a:buFont typeface="Arial" panose="020B0604020202020204" pitchFamily="34" charset="0"/>
              <a:buChar char="•"/>
            </a:pPr>
            <a:r>
              <a:rPr lang="en-US" sz="1900" dirty="0">
                <a:hlinkClick r:id="rId7"/>
              </a:rPr>
              <a:t>Accommodations and assistance for people living with disabilities</a:t>
            </a:r>
            <a:endParaRPr lang="en-US" sz="1900" dirty="0"/>
          </a:p>
          <a:p>
            <a:pPr marL="168275" indent="-168275">
              <a:buFont typeface="Arial" panose="020B0604020202020204" pitchFamily="34" charset="0"/>
              <a:buChar char="•"/>
            </a:pPr>
            <a:r>
              <a:rPr lang="en-US" sz="1900" dirty="0"/>
              <a:t>Recruitment assistance services &amp; support to “skill-up” your staff</a:t>
            </a:r>
          </a:p>
        </p:txBody>
      </p:sp>
      <p:sp>
        <p:nvSpPr>
          <p:cNvPr id="7" name="Rectangle 6">
            <a:extLst>
              <a:ext uri="{FF2B5EF4-FFF2-40B4-BE49-F238E27FC236}">
                <a16:creationId xmlns:a16="http://schemas.microsoft.com/office/drawing/2014/main" id="{981092CF-13C4-4B64-9825-27815BF743F5}"/>
              </a:ext>
            </a:extLst>
          </p:cNvPr>
          <p:cNvSpPr/>
          <p:nvPr/>
        </p:nvSpPr>
        <p:spPr>
          <a:xfrm>
            <a:off x="7977930" y="5553512"/>
            <a:ext cx="3993160" cy="1221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09F7D7F-ED99-4AB4-9BF2-44A140A90946}"/>
              </a:ext>
            </a:extLst>
          </p:cNvPr>
          <p:cNvSpPr txBox="1"/>
          <p:nvPr/>
        </p:nvSpPr>
        <p:spPr>
          <a:xfrm>
            <a:off x="9941809" y="3673945"/>
            <a:ext cx="1954501" cy="923330"/>
          </a:xfrm>
          <a:prstGeom prst="rect">
            <a:avLst/>
          </a:prstGeom>
          <a:noFill/>
        </p:spPr>
        <p:txBody>
          <a:bodyPr wrap="square" rtlCol="0">
            <a:spAutoFit/>
          </a:bodyPr>
          <a:lstStyle/>
          <a:p>
            <a:pPr algn="ctr"/>
            <a:r>
              <a:rPr lang="en-US" b="1" dirty="0"/>
              <a:t>Find Us At </a:t>
            </a:r>
          </a:p>
          <a:p>
            <a:pPr algn="ctr"/>
            <a:r>
              <a:rPr lang="en-US" b="1" dirty="0"/>
              <a:t>aec.arlingtonva.us  703.228.1400</a:t>
            </a:r>
          </a:p>
        </p:txBody>
      </p:sp>
      <p:pic>
        <p:nvPicPr>
          <p:cNvPr id="5" name="Picture 4" descr="Qr code&#10;&#10;Description automatically generated">
            <a:extLst>
              <a:ext uri="{FF2B5EF4-FFF2-40B4-BE49-F238E27FC236}">
                <a16:creationId xmlns:a16="http://schemas.microsoft.com/office/drawing/2014/main" id="{E2DC6323-CB74-23EE-BEE8-5D9100DB30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41810" y="4597275"/>
            <a:ext cx="1954501" cy="1954501"/>
          </a:xfrm>
          <a:prstGeom prst="rect">
            <a:avLst/>
          </a:prstGeom>
        </p:spPr>
      </p:pic>
    </p:spTree>
    <p:extLst>
      <p:ext uri="{BB962C8B-B14F-4D97-AF65-F5344CB8AC3E}">
        <p14:creationId xmlns:p14="http://schemas.microsoft.com/office/powerpoint/2010/main" val="3050986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4785</TotalTime>
  <Words>782</Words>
  <Application>Microsoft Office PowerPoint</Application>
  <PresentationFormat>Widescreen</PresentationFormat>
  <Paragraphs>79</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Georgia Pro</vt:lpstr>
      <vt:lpstr>Roboto</vt:lpstr>
      <vt:lpstr>Office Theme</vt:lpstr>
      <vt:lpstr>Alexandria/Arlington  Regional Workforce Council</vt:lpstr>
      <vt:lpstr>Our Members</vt:lpstr>
      <vt:lpstr>Service Provider Directory</vt:lpstr>
      <vt:lpstr>PowerPoint Presentation</vt:lpstr>
      <vt:lpstr>Arlington Employment Center</vt:lpstr>
      <vt:lpstr>alexandriaarlington.skillupamerica.org</vt:lpstr>
      <vt:lpstr>Arlington Employment Center</vt:lpstr>
      <vt:lpstr>PowerPoint Presentation</vt:lpstr>
      <vt:lpstr>Arlington Employment Center</vt:lpstr>
      <vt:lpstr>PowerPoint Presentation</vt:lpstr>
      <vt:lpstr>PowerPoint Presentation</vt:lpstr>
      <vt:lpstr>Arlington Employment Center</vt:lpstr>
      <vt:lpstr>Ticket to Work</vt:lpstr>
      <vt:lpstr>Contact David Remick Direct: 703.228.1412 Email: dremick@arlingtonva.us Web: vcwalexandriaarlington.com Twitter: ‎‎‎@workcouncil   VA Relay 711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Remick</dc:creator>
  <cp:lastModifiedBy>David Remick</cp:lastModifiedBy>
  <cp:revision>126</cp:revision>
  <dcterms:created xsi:type="dcterms:W3CDTF">2021-11-09T21:22:41Z</dcterms:created>
  <dcterms:modified xsi:type="dcterms:W3CDTF">2023-05-02T19:20:18Z</dcterms:modified>
</cp:coreProperties>
</file>