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57" r:id="rId6"/>
    <p:sldId id="258" r:id="rId7"/>
    <p:sldId id="260" r:id="rId8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EF6F-C6C4-4C75-B81D-975C56F73DE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3C-FDB8-40A9-8668-4A0D42E9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341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EF6F-C6C4-4C75-B81D-975C56F73DE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3C-FDB8-40A9-8668-4A0D42E9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73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EF6F-C6C4-4C75-B81D-975C56F73DE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3C-FDB8-40A9-8668-4A0D42E9E95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463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EF6F-C6C4-4C75-B81D-975C56F73DE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3C-FDB8-40A9-8668-4A0D42E9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8897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EF6F-C6C4-4C75-B81D-975C56F73DE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3C-FDB8-40A9-8668-4A0D42E9E95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237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EF6F-C6C4-4C75-B81D-975C56F73DE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3C-FDB8-40A9-8668-4A0D42E9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7610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EF6F-C6C4-4C75-B81D-975C56F73DE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3C-FDB8-40A9-8668-4A0D42E9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647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EF6F-C6C4-4C75-B81D-975C56F73DE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3C-FDB8-40A9-8668-4A0D42E9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76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EF6F-C6C4-4C75-B81D-975C56F73DE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3C-FDB8-40A9-8668-4A0D42E9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6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EF6F-C6C4-4C75-B81D-975C56F73DE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3C-FDB8-40A9-8668-4A0D42E9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148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EF6F-C6C4-4C75-B81D-975C56F73DE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3C-FDB8-40A9-8668-4A0D42E9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54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EF6F-C6C4-4C75-B81D-975C56F73DE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3C-FDB8-40A9-8668-4A0D42E9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195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EF6F-C6C4-4C75-B81D-975C56F73DE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3C-FDB8-40A9-8668-4A0D42E9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30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EF6F-C6C4-4C75-B81D-975C56F73DE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3C-FDB8-40A9-8668-4A0D42E9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80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EF6F-C6C4-4C75-B81D-975C56F73DE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3C-FDB8-40A9-8668-4A0D42E9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294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EF6F-C6C4-4C75-B81D-975C56F73DE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09F3C-FDB8-40A9-8668-4A0D42E9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577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7EF6F-C6C4-4C75-B81D-975C56F73DE1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E709F3C-FDB8-40A9-8668-4A0D42E9E9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4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orthea.brown@vec.Virginia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79566"/>
            <a:ext cx="7766936" cy="146304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Virginia Employment Commission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6674" y="4188823"/>
            <a:ext cx="6069876" cy="1837508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Dottie Brown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Alexandria Local Office Manager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May 2, 2023</a:t>
            </a: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4" name="Picture 3" descr="Virginia Employment Commission - Ho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2724" y="5798820"/>
            <a:ext cx="2125980" cy="86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5279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399"/>
            <a:ext cx="8596668" cy="3843383"/>
          </a:xfrm>
        </p:spPr>
        <p:txBody>
          <a:bodyPr>
            <a:noAutofit/>
          </a:bodyPr>
          <a:lstStyle/>
          <a:p>
            <a:r>
              <a:rPr lang="en-US" sz="4000" dirty="0" smtClean="0"/>
              <a:t>Programs</a:t>
            </a:r>
          </a:p>
          <a:p>
            <a:r>
              <a:rPr lang="en-US" sz="4000" dirty="0" smtClean="0"/>
              <a:t>Services</a:t>
            </a:r>
          </a:p>
          <a:p>
            <a:r>
              <a:rPr lang="en-US" sz="4000" dirty="0" smtClean="0"/>
              <a:t>Job Seeker Services</a:t>
            </a:r>
          </a:p>
          <a:p>
            <a:r>
              <a:rPr lang="en-US" sz="4000" dirty="0" smtClean="0"/>
              <a:t>Employer Services</a:t>
            </a:r>
          </a:p>
          <a:p>
            <a:r>
              <a:rPr lang="en-US" sz="4000" dirty="0" smtClean="0"/>
              <a:t>Partner Referrals</a:t>
            </a:r>
            <a:endParaRPr lang="en-US" sz="4000" dirty="0"/>
          </a:p>
        </p:txBody>
      </p:sp>
      <p:pic>
        <p:nvPicPr>
          <p:cNvPr id="4" name="Picture 3" descr="Virginia Employment Commission - Ho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4016" y="5842363"/>
            <a:ext cx="2125980" cy="86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143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14696"/>
          </a:xfrm>
        </p:spPr>
        <p:txBody>
          <a:bodyPr/>
          <a:lstStyle/>
          <a:p>
            <a:r>
              <a:rPr lang="en-US" dirty="0" smtClean="0"/>
              <a:t>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24296"/>
            <a:ext cx="8596668" cy="4702629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Title III – Wagner </a:t>
            </a:r>
            <a:r>
              <a:rPr lang="en-US" sz="2400" dirty="0" err="1" smtClean="0"/>
              <a:t>Peyser</a:t>
            </a:r>
            <a:endParaRPr lang="en-US" sz="2400" dirty="0" smtClean="0"/>
          </a:p>
          <a:p>
            <a:r>
              <a:rPr lang="en-US" sz="2400" dirty="0" smtClean="0"/>
              <a:t>Unemployment Benefits Program</a:t>
            </a:r>
          </a:p>
          <a:p>
            <a:r>
              <a:rPr lang="en-US" sz="2400" dirty="0" smtClean="0"/>
              <a:t>Re-employment Services Eligibility and Assessment (RESEA)</a:t>
            </a:r>
          </a:p>
          <a:p>
            <a:r>
              <a:rPr lang="en-US" sz="2400" dirty="0" smtClean="0"/>
              <a:t>Jobs for Veterans State Grant (JVSG)</a:t>
            </a:r>
          </a:p>
          <a:p>
            <a:r>
              <a:rPr lang="en-US" sz="2400" dirty="0" smtClean="0"/>
              <a:t>Rapid Response Services </a:t>
            </a:r>
          </a:p>
          <a:p>
            <a:r>
              <a:rPr lang="en-US" sz="2400" dirty="0" smtClean="0"/>
              <a:t>Trade Adjustment Assistance (</a:t>
            </a:r>
            <a:r>
              <a:rPr lang="en-US" sz="2400" dirty="0" smtClean="0"/>
              <a:t>Trade Act of </a:t>
            </a:r>
            <a:r>
              <a:rPr lang="en-US" sz="2400" dirty="0" smtClean="0"/>
              <a:t>1974) Amended</a:t>
            </a:r>
          </a:p>
          <a:p>
            <a:r>
              <a:rPr lang="en-US" sz="2400" dirty="0" smtClean="0"/>
              <a:t>Working Opportunity Tax Credit (WOTC)</a:t>
            </a:r>
          </a:p>
          <a:p>
            <a:r>
              <a:rPr lang="en-US" sz="2400" dirty="0" smtClean="0"/>
              <a:t>On-the-Job Training (OJT)</a:t>
            </a:r>
          </a:p>
          <a:p>
            <a:r>
              <a:rPr lang="en-US" sz="2400" dirty="0" smtClean="0"/>
              <a:t>Labor Market Information (LMI)</a:t>
            </a:r>
          </a:p>
          <a:p>
            <a:r>
              <a:rPr lang="en-US" sz="2400" dirty="0" smtClean="0"/>
              <a:t>State Information Data Exchange Systems (SIDES)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 descr="Virginia Employment Commission - Ho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1102" y="5824946"/>
            <a:ext cx="2125980" cy="86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689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06881"/>
            <a:ext cx="8596668" cy="4334482"/>
          </a:xfrm>
        </p:spPr>
        <p:txBody>
          <a:bodyPr>
            <a:normAutofit fontScale="55000" lnSpcReduction="20000"/>
          </a:bodyPr>
          <a:lstStyle/>
          <a:p>
            <a:r>
              <a:rPr lang="en-US" sz="2800" dirty="0" smtClean="0"/>
              <a:t>On-Line Services</a:t>
            </a:r>
          </a:p>
          <a:p>
            <a:pPr lvl="1"/>
            <a:r>
              <a:rPr lang="en-US" sz="2800" dirty="0" smtClean="0"/>
              <a:t>www.vec.virginia.gov</a:t>
            </a:r>
            <a:endParaRPr lang="en-US" sz="2800" dirty="0" smtClean="0"/>
          </a:p>
          <a:p>
            <a:pPr lvl="1"/>
            <a:r>
              <a:rPr lang="en-US" sz="2800" dirty="0" smtClean="0"/>
              <a:t>Claimant Self Service (CSS) Portal</a:t>
            </a:r>
          </a:p>
          <a:p>
            <a:pPr lvl="2"/>
            <a:r>
              <a:rPr lang="en-US" sz="2600" dirty="0" smtClean="0"/>
              <a:t>File for Unemployment</a:t>
            </a:r>
          </a:p>
          <a:p>
            <a:r>
              <a:rPr lang="en-US" sz="3000" dirty="0" smtClean="0"/>
              <a:t>Telephonic Services</a:t>
            </a:r>
          </a:p>
          <a:p>
            <a:pPr lvl="1"/>
            <a:r>
              <a:rPr lang="en-US" sz="2800" dirty="0" smtClean="0"/>
              <a:t>Customer Contact Center</a:t>
            </a:r>
          </a:p>
          <a:p>
            <a:pPr lvl="2"/>
            <a:r>
              <a:rPr lang="en-US" sz="2600" dirty="0" smtClean="0"/>
              <a:t>Call 1-866-832-2363 </a:t>
            </a:r>
            <a:r>
              <a:rPr lang="en-US" sz="2600" dirty="0" smtClean="0"/>
              <a:t>(8:00am – 6:00pm)</a:t>
            </a:r>
          </a:p>
          <a:p>
            <a:r>
              <a:rPr lang="en-US" sz="2800" dirty="0" smtClean="0"/>
              <a:t>Virginia Workforce Connection</a:t>
            </a:r>
          </a:p>
          <a:p>
            <a:pPr lvl="1"/>
            <a:r>
              <a:rPr lang="en-US" sz="2600" dirty="0" smtClean="0"/>
              <a:t>www.vawc.virginia.gov</a:t>
            </a:r>
          </a:p>
          <a:p>
            <a:pPr lvl="1"/>
            <a:r>
              <a:rPr lang="en-US" sz="2800" dirty="0" smtClean="0"/>
              <a:t>Register for Job Search Assistance</a:t>
            </a:r>
          </a:p>
          <a:p>
            <a:r>
              <a:rPr lang="en-US" sz="3000" dirty="0" smtClean="0"/>
              <a:t>Tax Filing/Forms</a:t>
            </a:r>
          </a:p>
          <a:p>
            <a:pPr lvl="1"/>
            <a:r>
              <a:rPr lang="en-US" sz="2800" dirty="0" err="1" smtClean="0"/>
              <a:t>iFile</a:t>
            </a:r>
            <a:r>
              <a:rPr lang="en-US" sz="2800" dirty="0" smtClean="0"/>
              <a:t> Registration</a:t>
            </a:r>
          </a:p>
          <a:p>
            <a:pPr lvl="1"/>
            <a:r>
              <a:rPr lang="en-US" sz="2800" dirty="0" smtClean="0"/>
              <a:t>Register for Unemployment</a:t>
            </a:r>
          </a:p>
          <a:p>
            <a:pPr marL="457200" lvl="1" indent="0">
              <a:buNone/>
            </a:pPr>
            <a:endParaRPr lang="en-US" sz="2800" dirty="0" smtClean="0"/>
          </a:p>
          <a:p>
            <a:pPr lvl="1"/>
            <a:endParaRPr lang="en-US" dirty="0" smtClean="0"/>
          </a:p>
        </p:txBody>
      </p:sp>
      <p:pic>
        <p:nvPicPr>
          <p:cNvPr id="4" name="Picture 3" descr="Virginia Employment Commission - Ho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5308" y="5868489"/>
            <a:ext cx="2125980" cy="86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9281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Job Seeker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Register - Virginia Workforce Connection</a:t>
            </a:r>
          </a:p>
          <a:p>
            <a:pPr lvl="1"/>
            <a:r>
              <a:rPr lang="en-US" sz="2600" dirty="0" smtClean="0"/>
              <a:t>User ID and PW</a:t>
            </a:r>
          </a:p>
          <a:p>
            <a:r>
              <a:rPr lang="en-US" sz="2800" dirty="0" smtClean="0"/>
              <a:t>Connect to Employers</a:t>
            </a:r>
          </a:p>
          <a:p>
            <a:r>
              <a:rPr lang="en-US" sz="2800" dirty="0" smtClean="0"/>
              <a:t>Job Search Assistance</a:t>
            </a:r>
          </a:p>
          <a:p>
            <a:pPr lvl="1"/>
            <a:r>
              <a:rPr lang="en-US" sz="2600" dirty="0" smtClean="0"/>
              <a:t>Research Wage Data</a:t>
            </a:r>
          </a:p>
          <a:p>
            <a:r>
              <a:rPr lang="en-US" sz="2800" dirty="0" smtClean="0"/>
              <a:t>Resume Assistance</a:t>
            </a:r>
          </a:p>
          <a:p>
            <a:r>
              <a:rPr lang="en-US" sz="2800" dirty="0" smtClean="0"/>
              <a:t>Recruitment – Hiring Events</a:t>
            </a:r>
          </a:p>
          <a:p>
            <a:r>
              <a:rPr lang="en-US" sz="2800" dirty="0" smtClean="0"/>
              <a:t>Referral to Training Opportunities</a:t>
            </a:r>
          </a:p>
          <a:p>
            <a:r>
              <a:rPr lang="en-US" sz="2800" dirty="0" smtClean="0"/>
              <a:t>Job Referral</a:t>
            </a:r>
          </a:p>
          <a:p>
            <a:r>
              <a:rPr lang="en-US" sz="2800" dirty="0" smtClean="0"/>
              <a:t>Job Placement</a:t>
            </a:r>
          </a:p>
        </p:txBody>
      </p:sp>
      <p:pic>
        <p:nvPicPr>
          <p:cNvPr id="4" name="Picture 3" descr="Virginia Employment Commission - Ho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1385" y="5807528"/>
            <a:ext cx="2125980" cy="86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08362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Employer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93967"/>
            <a:ext cx="8596668" cy="424739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Tax Filing/Registration</a:t>
            </a:r>
          </a:p>
          <a:p>
            <a:r>
              <a:rPr lang="en-US" dirty="0" smtClean="0"/>
              <a:t>Unemployment </a:t>
            </a:r>
            <a:r>
              <a:rPr lang="en-US" dirty="0" smtClean="0"/>
              <a:t>Benefits</a:t>
            </a:r>
          </a:p>
          <a:p>
            <a:r>
              <a:rPr lang="en-US" dirty="0" smtClean="0"/>
              <a:t>Register </a:t>
            </a:r>
            <a:r>
              <a:rPr lang="en-US" dirty="0" smtClean="0"/>
              <a:t>- Virginia Workforce Connection</a:t>
            </a:r>
          </a:p>
          <a:p>
            <a:r>
              <a:rPr lang="en-US" dirty="0" smtClean="0"/>
              <a:t>Post Job Orders – Job Opening</a:t>
            </a:r>
          </a:p>
          <a:p>
            <a:r>
              <a:rPr lang="en-US" dirty="0" smtClean="0"/>
              <a:t>Find Qualified Candidates</a:t>
            </a:r>
          </a:p>
          <a:p>
            <a:r>
              <a:rPr lang="en-US" dirty="0" smtClean="0"/>
              <a:t>Applicant Screening</a:t>
            </a:r>
          </a:p>
          <a:p>
            <a:r>
              <a:rPr lang="en-US" dirty="0" smtClean="0"/>
              <a:t>Referring Applicants</a:t>
            </a:r>
          </a:p>
          <a:p>
            <a:r>
              <a:rPr lang="en-US" dirty="0" smtClean="0"/>
              <a:t>Appeals Process</a:t>
            </a:r>
            <a:endParaRPr lang="en-US" dirty="0" smtClean="0"/>
          </a:p>
          <a:p>
            <a:r>
              <a:rPr lang="en-US" dirty="0" smtClean="0"/>
              <a:t>Critical </a:t>
            </a:r>
            <a:r>
              <a:rPr lang="en-US" dirty="0"/>
              <a:t>L</a:t>
            </a:r>
            <a:r>
              <a:rPr lang="en-US" dirty="0" smtClean="0"/>
              <a:t>abor Market Information</a:t>
            </a:r>
          </a:p>
          <a:p>
            <a:r>
              <a:rPr lang="en-US" dirty="0" smtClean="0"/>
              <a:t>Promote Re-employment </a:t>
            </a:r>
            <a:endParaRPr lang="en-US" dirty="0" smtClean="0"/>
          </a:p>
          <a:p>
            <a:r>
              <a:rPr lang="en-US" dirty="0" smtClean="0"/>
              <a:t>Provide </a:t>
            </a:r>
            <a:r>
              <a:rPr lang="en-US" dirty="0" smtClean="0"/>
              <a:t>Economic </a:t>
            </a:r>
            <a:r>
              <a:rPr lang="en-US" dirty="0"/>
              <a:t>S</a:t>
            </a:r>
            <a:r>
              <a:rPr lang="en-US" dirty="0" smtClean="0"/>
              <a:t>upport for Business Facing Significant Job </a:t>
            </a:r>
            <a:r>
              <a:rPr lang="en-US" dirty="0" smtClean="0"/>
              <a:t>Loss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Virginia Employment Commission - Hom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0175" y="5859780"/>
            <a:ext cx="2125980" cy="86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753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46169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dirty="0" smtClean="0"/>
              <a:t>Dorthea “Dottie” Brown</a:t>
            </a:r>
          </a:p>
          <a:p>
            <a:pPr marL="0" indent="0" algn="ctr">
              <a:buNone/>
            </a:pPr>
            <a:r>
              <a:rPr lang="en-US" sz="4000" dirty="0" smtClean="0"/>
              <a:t>Alexandria Local Office Manager</a:t>
            </a:r>
          </a:p>
          <a:p>
            <a:pPr marL="0" indent="0" algn="ctr">
              <a:buNone/>
            </a:pPr>
            <a:r>
              <a:rPr lang="en-US" sz="4000" dirty="0" smtClean="0"/>
              <a:t>703-813-1365</a:t>
            </a:r>
          </a:p>
          <a:p>
            <a:pPr marL="0" indent="0" algn="ctr">
              <a:buNone/>
            </a:pPr>
            <a:r>
              <a:rPr lang="en-US" sz="4000" dirty="0" smtClean="0">
                <a:hlinkClick r:id="rId2"/>
              </a:rPr>
              <a:t>dorthea.brown@vec.Virginia.gov</a:t>
            </a:r>
            <a:endParaRPr lang="en-US" sz="4000" dirty="0" smtClean="0"/>
          </a:p>
          <a:p>
            <a:pPr marL="0" indent="0" algn="ctr">
              <a:buNone/>
            </a:pPr>
            <a:r>
              <a:rPr lang="en-US" sz="3000" dirty="0" smtClean="0"/>
              <a:t>Cherokee Avenue Center</a:t>
            </a:r>
          </a:p>
          <a:p>
            <a:pPr marL="0" indent="0" algn="ctr">
              <a:buNone/>
            </a:pPr>
            <a:r>
              <a:rPr lang="en-US" sz="3000" dirty="0" smtClean="0"/>
              <a:t>5520 Cherokee Avenue, Suite 100</a:t>
            </a:r>
            <a:endParaRPr lang="en-US" sz="3000" dirty="0" smtClean="0"/>
          </a:p>
          <a:p>
            <a:pPr marL="0" indent="0" algn="ctr">
              <a:buNone/>
            </a:pPr>
            <a:r>
              <a:rPr lang="en-US" sz="3000" dirty="0" smtClean="0"/>
              <a:t>Alexandria, VA 22312</a:t>
            </a:r>
            <a:endParaRPr lang="en-US" sz="3000" dirty="0"/>
          </a:p>
        </p:txBody>
      </p:sp>
      <p:pic>
        <p:nvPicPr>
          <p:cNvPr id="4" name="Picture 3" descr="Virginia Employment Commission - Hom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8519" y="5851071"/>
            <a:ext cx="2125980" cy="868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69783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430</TotalTime>
  <Words>230</Words>
  <Application>Microsoft Office PowerPoint</Application>
  <PresentationFormat>Widescreen</PresentationFormat>
  <Paragraphs>66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Virginia Employment Commission</vt:lpstr>
      <vt:lpstr>AGENDA</vt:lpstr>
      <vt:lpstr>Programs</vt:lpstr>
      <vt:lpstr>Services</vt:lpstr>
      <vt:lpstr>Job Seeker Services</vt:lpstr>
      <vt:lpstr>Employer Services</vt:lpstr>
      <vt:lpstr>Referrals</vt:lpstr>
    </vt:vector>
  </TitlesOfParts>
  <Company>Virginia Information Technologies Agency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VEC Workforce Services</dc:title>
  <dc:creator>Brown, Dorthea (VEC)</dc:creator>
  <cp:lastModifiedBy>Brown, Dorthea (VEC)</cp:lastModifiedBy>
  <cp:revision>21</cp:revision>
  <cp:lastPrinted>2023-05-02T15:32:44Z</cp:lastPrinted>
  <dcterms:created xsi:type="dcterms:W3CDTF">2023-04-26T17:05:58Z</dcterms:created>
  <dcterms:modified xsi:type="dcterms:W3CDTF">2023-05-02T19:52:13Z</dcterms:modified>
</cp:coreProperties>
</file>